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82" r:id="rId8"/>
    <p:sldId id="261" r:id="rId9"/>
    <p:sldId id="262" r:id="rId10"/>
    <p:sldId id="263" r:id="rId11"/>
    <p:sldId id="283" r:id="rId12"/>
    <p:sldId id="264" r:id="rId13"/>
    <p:sldId id="265" r:id="rId14"/>
    <p:sldId id="266" r:id="rId15"/>
    <p:sldId id="284" r:id="rId16"/>
    <p:sldId id="267" r:id="rId17"/>
    <p:sldId id="268" r:id="rId18"/>
    <p:sldId id="269" r:id="rId19"/>
    <p:sldId id="285" r:id="rId20"/>
    <p:sldId id="271" r:id="rId21"/>
    <p:sldId id="272" r:id="rId22"/>
    <p:sldId id="287" r:id="rId23"/>
    <p:sldId id="273" r:id="rId24"/>
    <p:sldId id="274" r:id="rId25"/>
    <p:sldId id="275" r:id="rId26"/>
    <p:sldId id="276" r:id="rId27"/>
    <p:sldId id="286" r:id="rId28"/>
    <p:sldId id="277" r:id="rId29"/>
    <p:sldId id="278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7EF0-DF57-4476-951D-F00F2F8F1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7C459-90A4-409F-9431-1FC5B2FD8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BE672-3DF8-402E-8AEC-3D70BF33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E07A-43E2-48BA-9C39-D07E43D5B13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6350C-957A-41F9-9E17-0DEEEDF0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089E0-51F5-4E73-9047-15336D7D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98B2-E751-4B91-A47B-3909CD237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A029-E2F5-4C2C-88EB-16D434A7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7CDB9-50C1-411D-997C-FAEA3D248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4488F-5F57-450A-89C6-76C84B9D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E07A-43E2-48BA-9C39-D07E43D5B13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902DC-A56D-47CB-BCB4-3E7F1E4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F4E7F-ACB5-469B-8DBB-EBD6ED70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98B2-E751-4B91-A47B-3909CD237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9108D-0280-44EC-9AE2-A49459CB6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F8186-9017-4F9C-9EB6-11FCCD816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2255C-08A6-4C12-AB08-6FB014F2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E07A-43E2-48BA-9C39-D07E43D5B13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B6AFF-2FF3-4CFC-9B9F-6C579E48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1D220-E090-47B5-A68E-ADD4D91A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98B2-E751-4B91-A47B-3909CD237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6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9CA1-163D-4913-A64E-8E4505E6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8E58-4A63-4757-937A-905A9119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5270D-12EB-4F84-8B79-79441EB4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E07A-43E2-48BA-9C39-D07E43D5B13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EEA14-CC94-441D-82CA-15AF2496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E71BA-547C-484E-9C83-A2914911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98B2-E751-4B91-A47B-3909CD237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4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A254-9C69-4139-A25D-5A6EA2C5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E2C9A-7B10-4F40-8D70-FB5A22DCD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FB3D7-205B-4B90-911A-17F9BCCB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E07A-43E2-48BA-9C39-D07E43D5B13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F1EC-6C8F-4D9A-8429-D6DFED4C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A5874-781B-4B68-A4D5-F9DC987E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98B2-E751-4B91-A47B-3909CD237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1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19A6-459A-4F58-8A21-CB33E2F3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EC05-34C3-4DBB-B73F-0A049B628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52F5B-741F-4000-B6AA-7BF37454A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06BEF-426F-4829-9078-69CBFE01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E07A-43E2-48BA-9C39-D07E43D5B13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0BA2-ADD9-404A-9276-B8A15B3D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41392-DB5B-498B-92F9-2253F966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98B2-E751-4B91-A47B-3909CD237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2B77-63F9-4F3E-B648-E59A4DF8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A9FA2-4560-42F0-8576-15C83A60A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A125C-7B45-4675-8889-80528ECA8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B8608-9465-4B3E-8C44-A236F2973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A809F-728C-4755-817D-252FFEAD7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1E286-8A2C-4654-8F47-362CF16D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E07A-43E2-48BA-9C39-D07E43D5B13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AF3F8C-9B98-4800-B3F9-24CF797D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36EBB-1F4A-4EFE-9F62-9958BFC7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98B2-E751-4B91-A47B-3909CD237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9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CE85-650F-4205-B21D-48C9077F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18D42-0D4E-489D-9287-6F85D2C1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E07A-43E2-48BA-9C39-D07E43D5B13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BB084-5173-4768-AD14-BB89C8E1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E4FAB-B26A-44FB-824E-82278C54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98B2-E751-4B91-A47B-3909CD237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5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98520-194D-4091-92EF-92C2C5DE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E07A-43E2-48BA-9C39-D07E43D5B13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F3430-24CC-46C1-BCAD-A34F794A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DCDE-7011-4307-B8F4-C4F4E57C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98B2-E751-4B91-A47B-3909CD237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9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957B-D351-4D75-8500-DB2C3184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AC49B-30E1-44FA-A659-EF53D8440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88CBA-F9A9-4A2A-9A03-D6E7DC871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B5A2E-9B26-46D2-A854-D4C7E6D1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E07A-43E2-48BA-9C39-D07E43D5B13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5D60A-CB26-469F-AAE3-DDA6B550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D2F51-25B4-4F70-9A9F-183335CC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98B2-E751-4B91-A47B-3909CD237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4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4954-AF63-4914-BA3D-00284790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388B7F-C3BF-45A8-BF2E-CC12C9A8A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15237-CB19-4BE3-A0F1-FF33B1BDE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71D90-D759-451F-AFB5-21309087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E07A-43E2-48BA-9C39-D07E43D5B13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902A6-8B88-4CD5-B991-3F43BB0A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8CB6F-FDA7-4E43-BD8D-21694284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98B2-E751-4B91-A47B-3909CD237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1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4A2D7-D75A-43A0-B717-94CE87E8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E04D6-AB43-4545-89E2-D57BDB269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96C6-E263-4F85-969E-59679CD7E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DE07A-43E2-48BA-9C39-D07E43D5B13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A7E74-B329-4B0F-9154-FB05EB081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79514-82A1-4E54-A495-57613C6A1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98B2-E751-4B91-A47B-3909CD237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E3C3-EF90-4EB0-9C63-41431B048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A79A8-584A-415F-AA24-8425AC5807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5E80B-3AF8-43E6-B851-C86E8CE68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7BCA5F-71FD-40E0-B7DA-2E12D4D1CC47}"/>
              </a:ext>
            </a:extLst>
          </p:cNvPr>
          <p:cNvSpPr txBox="1"/>
          <p:nvPr/>
        </p:nvSpPr>
        <p:spPr>
          <a:xfrm>
            <a:off x="4031172" y="5315588"/>
            <a:ext cx="41296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400" b="1" dirty="0">
                <a:solidFill>
                  <a:schemeClr val="accent1">
                    <a:lumMod val="50000"/>
                  </a:schemeClr>
                </a:solidFill>
              </a:rPr>
              <a:t>دکتر پریسا ایروانی </a:t>
            </a:r>
          </a:p>
          <a:p>
            <a:pPr algn="ctr"/>
            <a:r>
              <a:rPr lang="fa-IR" sz="2400" b="1" dirty="0">
                <a:solidFill>
                  <a:schemeClr val="accent1">
                    <a:lumMod val="50000"/>
                  </a:schemeClr>
                </a:solidFill>
              </a:rPr>
              <a:t>متخصص بیماری های کودکان</a:t>
            </a:r>
          </a:p>
          <a:p>
            <a:pPr algn="ctr"/>
            <a:r>
              <a:rPr lang="fa-IR" sz="2400" b="1" dirty="0">
                <a:solidFill>
                  <a:schemeClr val="accent1">
                    <a:lumMod val="50000"/>
                  </a:schemeClr>
                </a:solidFill>
              </a:rPr>
              <a:t>استادیار دانشگاه علوم پزشکی اصفهان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33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860C-F3F9-44C0-B205-4280713E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7E928B-799C-4985-8C37-FE9275115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6438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B3A8-A831-4C87-9C15-3ED9AD97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B769CA-F828-49CC-A266-B55E4B0E7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4" y="477671"/>
            <a:ext cx="6237596" cy="6015203"/>
          </a:xfrm>
        </p:spPr>
      </p:pic>
    </p:spTree>
    <p:extLst>
      <p:ext uri="{BB962C8B-B14F-4D97-AF65-F5344CB8AC3E}">
        <p14:creationId xmlns:p14="http://schemas.microsoft.com/office/powerpoint/2010/main" val="176460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CA9D-8ADD-4F7D-A77E-4C954FD2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F5531D-8D64-4412-9E5C-51D748F0B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0683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571E1-C6DA-41F7-9381-1F1FF074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20D7DF-BD07-4839-9996-BE2497461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30"/>
            <a:ext cx="12192000" cy="6837528"/>
          </a:xfrm>
        </p:spPr>
      </p:pic>
    </p:spTree>
    <p:extLst>
      <p:ext uri="{BB962C8B-B14F-4D97-AF65-F5344CB8AC3E}">
        <p14:creationId xmlns:p14="http://schemas.microsoft.com/office/powerpoint/2010/main" val="2931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CD4F-95DD-4F04-A6C0-42F4A109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87B091-F0F5-40F3-9F61-3C389C3CC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0893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4942-D80A-4D50-AA09-B77BB8F0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852AEC-C138-4318-8812-A09190146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8" y="579354"/>
            <a:ext cx="9266830" cy="5699291"/>
          </a:xfrm>
        </p:spPr>
      </p:pic>
    </p:spTree>
    <p:extLst>
      <p:ext uri="{BB962C8B-B14F-4D97-AF65-F5344CB8AC3E}">
        <p14:creationId xmlns:p14="http://schemas.microsoft.com/office/powerpoint/2010/main" val="254739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7E2C-D194-4815-AF86-FB287416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D614A1-7D68-4889-83AA-5A213B970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1994"/>
          </a:xfrm>
        </p:spPr>
      </p:pic>
    </p:spTree>
    <p:extLst>
      <p:ext uri="{BB962C8B-B14F-4D97-AF65-F5344CB8AC3E}">
        <p14:creationId xmlns:p14="http://schemas.microsoft.com/office/powerpoint/2010/main" val="1032555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14CE-0DB1-499A-8DB3-59C40ECD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2E3B1E-2896-42AF-81C7-91AE34244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020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0B1C-388E-487F-83B4-D935A277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B9B1E1-4C89-49FA-A9FE-4FFD525E8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9070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51B9-C385-4297-920C-252E6787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2762BF-F190-48D7-8343-F484AC21C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4" y="586854"/>
            <a:ext cx="8939283" cy="5906021"/>
          </a:xfrm>
        </p:spPr>
      </p:pic>
    </p:spTree>
    <p:extLst>
      <p:ext uri="{BB962C8B-B14F-4D97-AF65-F5344CB8AC3E}">
        <p14:creationId xmlns:p14="http://schemas.microsoft.com/office/powerpoint/2010/main" val="397828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C150-AAA7-4CA7-9288-E490CA2C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8BFAF7-E32B-40F0-A719-7B9DA16E0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8993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88BD-74AF-468F-83D5-C1DCCD8C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814CD5-782A-4902-8F29-355051C95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42043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AA11-ED1D-4078-81EC-159ADF408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80B9CE-81A1-4F8A-B568-B5908134E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3775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5A4E-0E01-4376-94FD-C9FA6C82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B7A967-0A71-4FB5-834E-D6E60A65E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3" y="218364"/>
            <a:ext cx="6619165" cy="6414448"/>
          </a:xfrm>
        </p:spPr>
      </p:pic>
    </p:spTree>
    <p:extLst>
      <p:ext uri="{BB962C8B-B14F-4D97-AF65-F5344CB8AC3E}">
        <p14:creationId xmlns:p14="http://schemas.microsoft.com/office/powerpoint/2010/main" val="3259771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6401-FDFB-438C-B4E1-3269D23B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22D3A7-0909-40FE-9F25-98CF9D1B4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19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3BF6-F28C-49AA-849D-07139A95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D84A23-F288-464A-A8BB-3FEB25440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58985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B03B-B0A1-40FE-AB36-64B26378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D1D593-9C01-43EE-8DAB-8141D652F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74334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763-3916-4EF5-A401-1C0F38A4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7DDAE2-9384-4F79-B02B-4F99DC730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42724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3C4B-9577-4D16-B653-AC3648459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8A363F-5B15-4749-A93C-22E490443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668739"/>
            <a:ext cx="11641539" cy="5824135"/>
          </a:xfrm>
        </p:spPr>
      </p:pic>
    </p:spTree>
    <p:extLst>
      <p:ext uri="{BB962C8B-B14F-4D97-AF65-F5344CB8AC3E}">
        <p14:creationId xmlns:p14="http://schemas.microsoft.com/office/powerpoint/2010/main" val="1807533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7400-7B4F-415F-BD63-8BD1677B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9DC6B5-2D11-42A3-8E71-04A48DA26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66640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4DE7-9143-443D-AAF4-5E093884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6668FA-8696-46BA-8328-C4C691E42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9970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CD7A-B794-476A-B7A0-31052D2E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E5700F-3DB8-489A-AFAA-4B46708FF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9631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9501-16B0-4C64-A837-84B859EA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DC7A1B-66E0-4F86-9819-14F0CF0B2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1"/>
            <a:ext cx="9471545" cy="6858000"/>
          </a:xfrm>
        </p:spPr>
      </p:pic>
    </p:spTree>
    <p:extLst>
      <p:ext uri="{BB962C8B-B14F-4D97-AF65-F5344CB8AC3E}">
        <p14:creationId xmlns:p14="http://schemas.microsoft.com/office/powerpoint/2010/main" val="264224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8299-EEDA-4E7C-BBED-2FC12D88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39DCB-F2E2-46F1-975A-979F4A182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22" y="191069"/>
            <a:ext cx="5322627" cy="5985894"/>
          </a:xfrm>
        </p:spPr>
      </p:pic>
    </p:spTree>
    <p:extLst>
      <p:ext uri="{BB962C8B-B14F-4D97-AF65-F5344CB8AC3E}">
        <p14:creationId xmlns:p14="http://schemas.microsoft.com/office/powerpoint/2010/main" val="136614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03F2-8F75-405A-B5EE-283A77ED0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5A7F3C-759E-4B03-B7A8-C21438667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60107"/>
          </a:xfrm>
        </p:spPr>
      </p:pic>
    </p:spTree>
    <p:extLst>
      <p:ext uri="{BB962C8B-B14F-4D97-AF65-F5344CB8AC3E}">
        <p14:creationId xmlns:p14="http://schemas.microsoft.com/office/powerpoint/2010/main" val="106314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A521-2375-4D20-9CBC-C0AFD8BF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069EB9-586D-4DCD-AA96-E66F98118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124"/>
            <a:ext cx="12192000" cy="6707876"/>
          </a:xfrm>
        </p:spPr>
      </p:pic>
    </p:spTree>
    <p:extLst>
      <p:ext uri="{BB962C8B-B14F-4D97-AF65-F5344CB8AC3E}">
        <p14:creationId xmlns:p14="http://schemas.microsoft.com/office/powerpoint/2010/main" val="256843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971F-78EA-4C81-8A6F-EC24475C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CB0AA7-D95A-4886-9B28-E380AED57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1" y="573206"/>
            <a:ext cx="6745011" cy="6127845"/>
          </a:xfrm>
        </p:spPr>
      </p:pic>
    </p:spTree>
    <p:extLst>
      <p:ext uri="{BB962C8B-B14F-4D97-AF65-F5344CB8AC3E}">
        <p14:creationId xmlns:p14="http://schemas.microsoft.com/office/powerpoint/2010/main" val="189012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741F-1C51-4867-B3ED-E5292C75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C8D680-A348-47EB-A1F1-9EA280580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3869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3AD5-FD76-4A87-94EC-FF834CE4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D3D64C-AFD1-4346-9C56-1C3E71C73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24"/>
            <a:ext cx="12192000" cy="6469039"/>
          </a:xfrm>
        </p:spPr>
      </p:pic>
    </p:spTree>
    <p:extLst>
      <p:ext uri="{BB962C8B-B14F-4D97-AF65-F5344CB8AC3E}">
        <p14:creationId xmlns:p14="http://schemas.microsoft.com/office/powerpoint/2010/main" val="133244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12</Words>
  <Application>Microsoft Office PowerPoint</Application>
  <PresentationFormat>Widescreen</PresentationFormat>
  <Paragraphs>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</dc:creator>
  <cp:lastModifiedBy>SaFa</cp:lastModifiedBy>
  <cp:revision>4</cp:revision>
  <dcterms:created xsi:type="dcterms:W3CDTF">2021-11-16T21:38:28Z</dcterms:created>
  <dcterms:modified xsi:type="dcterms:W3CDTF">2021-11-17T15:11:40Z</dcterms:modified>
</cp:coreProperties>
</file>