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71" r:id="rId10"/>
    <p:sldId id="289" r:id="rId11"/>
    <p:sldId id="290" r:id="rId12"/>
    <p:sldId id="291" r:id="rId13"/>
    <p:sldId id="292" r:id="rId14"/>
    <p:sldId id="293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0" r:id="rId31"/>
    <p:sldId id="287" r:id="rId32"/>
    <p:sldId id="288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6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34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9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3673CA0-DBC2-4757-AD52-C07809644ADF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583D77B-FA9E-4FD5-BEED-C52BB0731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9051" y="832515"/>
            <a:ext cx="7660494" cy="818865"/>
          </a:xfrm>
        </p:spPr>
        <p:txBody>
          <a:bodyPr/>
          <a:lstStyle/>
          <a:p>
            <a:pPr algn="ctr"/>
            <a:r>
              <a:rPr lang="fa-IR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به نام خداوند مهربان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13" y="4497075"/>
            <a:ext cx="9326525" cy="139875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a-IR" sz="2900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دکتر نیروانا تواهن</a:t>
            </a:r>
          </a:p>
          <a:p>
            <a:pPr algn="ctr"/>
            <a:r>
              <a:rPr lang="fa-IR" sz="2900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متخصص بیماریهای کودکان و نوزادان</a:t>
            </a:r>
          </a:p>
          <a:p>
            <a:pPr algn="ctr"/>
            <a:r>
              <a:rPr lang="fa-IR" sz="2900" dirty="0">
                <a:solidFill>
                  <a:schemeClr val="accent6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عضو هیات علمی دانشکده علوم پزشکی اصفهان</a:t>
            </a:r>
            <a:endParaRPr lang="en-US" sz="2900" dirty="0">
              <a:solidFill>
                <a:schemeClr val="accent6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61" y="1842447"/>
            <a:ext cx="7117764" cy="246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4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4" y="2893326"/>
            <a:ext cx="11512029" cy="1583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24" y="4122003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550" y="2770496"/>
            <a:ext cx="11099990" cy="22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07" y="2811440"/>
            <a:ext cx="11027390" cy="18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14" y="2743201"/>
            <a:ext cx="11081984" cy="17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4579" y="2630183"/>
            <a:ext cx="71144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6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مشاوره و آموزش به مادر</a:t>
            </a:r>
          </a:p>
          <a:p>
            <a:pPr algn="ctr" rtl="1"/>
            <a:r>
              <a:rPr lang="fa-IR" sz="36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و</a:t>
            </a:r>
          </a:p>
          <a:p>
            <a:pPr algn="ctr" rtl="1"/>
            <a:r>
              <a:rPr lang="fa-IR" sz="36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توصیه های تغذیه ای کودک 2 ماهه تا 5 ساله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96" y="4630170"/>
            <a:ext cx="2518012" cy="17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53" y="2961563"/>
            <a:ext cx="11153708" cy="1351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42" y="3849399"/>
            <a:ext cx="4757535" cy="24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3428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541" y="2363020"/>
            <a:ext cx="7059826" cy="43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3260" y="723331"/>
            <a:ext cx="3548418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0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798" y="571762"/>
            <a:ext cx="4365790" cy="59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1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293" y="548285"/>
            <a:ext cx="4763067" cy="61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7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05430"/>
            <a:ext cx="8761413" cy="706964"/>
          </a:xfrm>
        </p:spPr>
        <p:txBody>
          <a:bodyPr/>
          <a:lstStyle/>
          <a:p>
            <a:pPr algn="r"/>
            <a:r>
              <a:rPr lang="fa-IR" dirty="0"/>
              <a:t>موضوع جلسه: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>
                <a:cs typeface="+mj-cs"/>
              </a:rPr>
              <a:t>ارزیابی رشد</a:t>
            </a:r>
          </a:p>
          <a:p>
            <a:pPr algn="r" rtl="1"/>
            <a:r>
              <a:rPr lang="fa-IR" sz="2400" dirty="0">
                <a:cs typeface="+mj-cs"/>
              </a:rPr>
              <a:t>ایمن سازی</a:t>
            </a:r>
          </a:p>
          <a:p>
            <a:pPr algn="r" rtl="1"/>
            <a:r>
              <a:rPr lang="fa-IR" sz="2400" dirty="0">
                <a:cs typeface="+mj-cs"/>
              </a:rPr>
              <a:t>مکمل های دارویی</a:t>
            </a:r>
          </a:p>
          <a:p>
            <a:pPr algn="r" rtl="1"/>
            <a:r>
              <a:rPr lang="fa-IR" sz="2400" dirty="0">
                <a:cs typeface="+mj-cs"/>
              </a:rPr>
              <a:t>سایر مشکلات</a:t>
            </a:r>
          </a:p>
          <a:p>
            <a:pPr algn="r" rtl="1"/>
            <a:endParaRPr lang="fa-IR" sz="2400" dirty="0">
              <a:cs typeface="+mj-cs"/>
            </a:endParaRPr>
          </a:p>
          <a:p>
            <a:pPr algn="r" rtl="1"/>
            <a:r>
              <a:rPr lang="fa-IR" sz="2400" dirty="0">
                <a:cs typeface="+mj-cs"/>
              </a:rPr>
              <a:t>مشاوره و آموزش به مادر و توصیه های تغذیه ای کودک 2 ماهه تا 5 ساله</a:t>
            </a:r>
            <a:endParaRPr lang="en-US" sz="24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4" y="2388358"/>
            <a:ext cx="2418269" cy="27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341" y="557240"/>
            <a:ext cx="2497540" cy="60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492" y="3548419"/>
            <a:ext cx="11037922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576" y="2456596"/>
            <a:ext cx="7840791" cy="36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06472"/>
            <a:ext cx="9219478" cy="3029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0" y="5228417"/>
            <a:ext cx="2205102" cy="14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463" y="2743199"/>
            <a:ext cx="8204019" cy="2715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05" y="47785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99386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208" y="2320119"/>
            <a:ext cx="8283331" cy="3963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1" y="5430274"/>
            <a:ext cx="2310666" cy="11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869" y="2256844"/>
            <a:ext cx="7896498" cy="425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68" y="2306472"/>
            <a:ext cx="7669593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6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92" y="2442951"/>
            <a:ext cx="8147712" cy="39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9128" y="4306892"/>
            <a:ext cx="38056" cy="9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76" y="2361064"/>
            <a:ext cx="8310809" cy="36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1" y="2553596"/>
            <a:ext cx="11387686" cy="21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988" y="2538483"/>
            <a:ext cx="8316334" cy="3617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0" y="132715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887" y="973668"/>
            <a:ext cx="6340294" cy="54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232" y="973668"/>
            <a:ext cx="5989303" cy="52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0"/>
            <a:ext cx="11575268" cy="5636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449169" y="5636524"/>
            <a:ext cx="408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>
                <a:solidFill>
                  <a:srgbClr val="008000"/>
                </a:solidFill>
                <a:cs typeface="+mj-cs"/>
              </a:rPr>
              <a:t>با تشکر از توجه شما</a:t>
            </a:r>
            <a:endParaRPr lang="en-US" sz="4000" dirty="0">
              <a:solidFill>
                <a:srgbClr val="008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56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73457"/>
            <a:ext cx="8761413" cy="807175"/>
          </a:xfrm>
        </p:spPr>
        <p:txBody>
          <a:bodyPr/>
          <a:lstStyle/>
          <a:p>
            <a:pPr algn="r"/>
            <a:r>
              <a:rPr lang="fa-IR" dirty="0"/>
              <a:t>کنترل کودک از نظر کم وزنی: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795" y="3317768"/>
            <a:ext cx="3335211" cy="2440085"/>
          </a:xfrm>
          <a:prstGeom prst="rect">
            <a:avLst/>
          </a:prstGeom>
        </p:spPr>
      </p:pic>
      <p:pic>
        <p:nvPicPr>
          <p:cNvPr id="5" name="Picture 5" descr="http://kids.ir/files/TinyMCE/development-we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400" y="2705381"/>
            <a:ext cx="3130399" cy="183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sedanmed.com/media/editor_uploads/tajhizat/beurer/JGS22/JGS22-beure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406" y="4761915"/>
            <a:ext cx="2582386" cy="160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59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90" y="2388359"/>
            <a:ext cx="11448241" cy="32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90" y="3057099"/>
            <a:ext cx="11328859" cy="10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99" y="3026581"/>
            <a:ext cx="10563629" cy="13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93" y="2893324"/>
            <a:ext cx="11182060" cy="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29" y="2552131"/>
            <a:ext cx="8557145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3605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133</TotalTime>
  <Words>77</Words>
  <Application>Microsoft Office PowerPoint</Application>
  <PresentationFormat>Widescreen</PresentationFormat>
  <Paragraphs>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 Nazanin</vt:lpstr>
      <vt:lpstr>Century Gothic</vt:lpstr>
      <vt:lpstr>Wingdings 3</vt:lpstr>
      <vt:lpstr>Ion Boardroom</vt:lpstr>
      <vt:lpstr>به نام خداوند مهربان</vt:lpstr>
      <vt:lpstr>موضوع جلسه:</vt:lpstr>
      <vt:lpstr>PowerPoint Presentation</vt:lpstr>
      <vt:lpstr>کنترل کودک از نظر کم وزنی: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Mehrabi-Khanevadeh</cp:lastModifiedBy>
  <cp:revision>35</cp:revision>
  <dcterms:created xsi:type="dcterms:W3CDTF">2021-11-26T20:24:13Z</dcterms:created>
  <dcterms:modified xsi:type="dcterms:W3CDTF">2025-09-28T06:37:22Z</dcterms:modified>
</cp:coreProperties>
</file>