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23.jpg" ContentType="image/jpg"/>
  <Override PartName="/ppt/media/image39.jpg" ContentType="image/jpg"/>
  <Override PartName="/ppt/media/image41.jpg" ContentType="image/jpg"/>
  <Override PartName="/ppt/media/image47.jpg" ContentType="image/jpg"/>
  <Override PartName="/ppt/media/image48.jpg" ContentType="image/jpg"/>
  <Override PartName="/ppt/media/image56.jpg" ContentType="image/jpg"/>
  <Override PartName="/ppt/media/image63.jpg" ContentType="image/jpg"/>
  <Override PartName="/ppt/media/image65.jpg" ContentType="image/jpg"/>
  <Override PartName="/ppt/media/image74.jpg" ContentType="image/jpg"/>
  <Override PartName="/ppt/media/image82.jpg" ContentType="image/jpg"/>
  <Override PartName="/ppt/media/image88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media/image105.jpg" ContentType="image/jpg"/>
  <Override PartName="/ppt/media/image113.jpg" ContentType="image/jpg"/>
  <Override PartName="/ppt/media/image114.jpg" ContentType="image/jpg"/>
  <Override PartName="/ppt/media/image123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45.jpg" ContentType="image/jpg"/>
  <Override PartName="/ppt/media/image181.jpg" ContentType="image/jpg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9" r:id="rId2"/>
    <p:sldMasterId id="2147483721" r:id="rId3"/>
  </p:sldMasterIdLst>
  <p:notesMasterIdLst>
    <p:notesMasterId r:id="rId42"/>
  </p:notesMasterIdLst>
  <p:handoutMasterIdLst>
    <p:handoutMasterId r:id="rId43"/>
  </p:handoutMasterIdLst>
  <p:sldIdLst>
    <p:sldId id="259" r:id="rId4"/>
    <p:sldId id="896" r:id="rId5"/>
    <p:sldId id="268" r:id="rId6"/>
    <p:sldId id="936" r:id="rId7"/>
    <p:sldId id="946" r:id="rId8"/>
    <p:sldId id="948" r:id="rId9"/>
    <p:sldId id="938" r:id="rId10"/>
    <p:sldId id="940" r:id="rId11"/>
    <p:sldId id="942" r:id="rId12"/>
    <p:sldId id="950" r:id="rId13"/>
    <p:sldId id="952" r:id="rId14"/>
    <p:sldId id="954" r:id="rId15"/>
    <p:sldId id="956" r:id="rId16"/>
    <p:sldId id="958" r:id="rId17"/>
    <p:sldId id="960" r:id="rId18"/>
    <p:sldId id="906" r:id="rId19"/>
    <p:sldId id="907" r:id="rId20"/>
    <p:sldId id="962" r:id="rId21"/>
    <p:sldId id="964" r:id="rId22"/>
    <p:sldId id="971" r:id="rId23"/>
    <p:sldId id="973" r:id="rId24"/>
    <p:sldId id="981" r:id="rId25"/>
    <p:sldId id="983" r:id="rId26"/>
    <p:sldId id="897" r:id="rId27"/>
    <p:sldId id="898" r:id="rId28"/>
    <p:sldId id="914" r:id="rId29"/>
    <p:sldId id="923" r:id="rId30"/>
    <p:sldId id="916" r:id="rId31"/>
    <p:sldId id="917" r:id="rId32"/>
    <p:sldId id="918" r:id="rId33"/>
    <p:sldId id="919" r:id="rId34"/>
    <p:sldId id="921" r:id="rId35"/>
    <p:sldId id="933" r:id="rId36"/>
    <p:sldId id="985" r:id="rId37"/>
    <p:sldId id="987" r:id="rId38"/>
    <p:sldId id="989" r:id="rId39"/>
    <p:sldId id="991" r:id="rId40"/>
    <p:sldId id="922" r:id="rId41"/>
  </p:sldIdLst>
  <p:sldSz cx="12192000" cy="6858000"/>
  <p:notesSz cx="6858000" cy="9144000"/>
  <p:embeddedFontLst>
    <p:embeddedFont>
      <p:font typeface="Estedad Black" panose="020B0604020202020204" charset="-78"/>
      <p:bold r:id="rId44"/>
    </p:embeddedFont>
    <p:embeddedFont>
      <p:font typeface="Sahel" panose="020B0604020202020204" charset="-78"/>
      <p:regular r:id="rId45"/>
      <p:bold r:id="rId46"/>
    </p:embeddedFont>
    <p:embeddedFont>
      <p:font typeface="Roboto Condensed" panose="020B0604020202020204" charset="0"/>
      <p:regular r:id="rId47"/>
    </p:embeddedFont>
    <p:embeddedFont>
      <p:font typeface="Malgun Gothic" panose="020B0503020000020004" pitchFamily="34" charset="-127"/>
      <p:regular r:id="rId48"/>
      <p:bold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B Nazanin" panose="00000400000000000000" pitchFamily="2" charset="-78"/>
      <p:regular r:id="rId52"/>
      <p:bold r:id="rId53"/>
    </p:embeddedFont>
    <p:embeddedFont>
      <p:font typeface="Microsoft Sans Serif" panose="020B0604020202020204" pitchFamily="34" charset="0"/>
      <p:regular r:id="rId54"/>
    </p:embeddedFont>
    <p:embeddedFont>
      <p:font typeface="IRANSans" panose="020B0604020202020204" charset="-78"/>
      <p:regular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B Mitra" panose="00000400000000000000" pitchFamily="2" charset="-78"/>
      <p:regular r:id="rId58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B Titr" panose="00000700000000000000" pitchFamily="2" charset="-78"/>
      <p:bold r:id="rId64"/>
    </p:embeddedFont>
    <p:embeddedFont>
      <p:font typeface="Dotum" panose="020B0600000101010101" pitchFamily="34" charset="-127"/>
      <p:regular r:id="rId65"/>
    </p:embeddedFont>
  </p:embeddedFontLst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FBB816"/>
    <a:srgbClr val="7A7D7F"/>
    <a:srgbClr val="38404D"/>
    <a:srgbClr val="1C222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0149" autoAdjust="0"/>
  </p:normalViewPr>
  <p:slideViewPr>
    <p:cSldViewPr snapToGrid="0">
      <p:cViewPr varScale="1">
        <p:scale>
          <a:sx n="82" d="100"/>
          <a:sy n="82" d="100"/>
        </p:scale>
        <p:origin x="1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1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F20E32-F607-4F73-9000-98CC6B38E14A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pPr rtl="1"/>
          <a:endParaRPr lang="fa-IR"/>
        </a:p>
      </dgm:t>
    </dgm:pt>
    <dgm:pt modelId="{189DD614-3074-47D7-B60E-C9F11B636F95}">
      <dgm:prSet phldrT="[Text]"/>
      <dgm:spPr/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cs typeface="B Mitra" panose="00000400000000000000" pitchFamily="2" charset="-78"/>
            </a:rPr>
            <a:t>فهم</a:t>
          </a:r>
          <a:endParaRPr lang="fa-IR" b="1" dirty="0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gm:t>
    </dgm:pt>
    <dgm:pt modelId="{765DC3CE-454E-4EB8-A6CF-8C76F072B5AD}" type="parTrans" cxnId="{9467B93C-97F3-436C-BE4D-F40500486DA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gm:t>
    </dgm:pt>
    <dgm:pt modelId="{9EABD7A0-B014-45F5-A429-69861C6E6F71}" type="sibTrans" cxnId="{9467B93C-97F3-436C-BE4D-F40500486DA9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gm:t>
    </dgm:pt>
    <dgm:pt modelId="{102DE558-879E-417F-87A9-0C7D623CC6F5}">
      <dgm:prSet phldrT="[Text]"/>
      <dgm:spPr/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cs typeface="B Mitra" panose="00000400000000000000" pitchFamily="2" charset="-78"/>
            </a:rPr>
            <a:t>اطلاعات قبلی</a:t>
          </a:r>
          <a:endParaRPr lang="fa-IR" b="1" dirty="0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gm:t>
    </dgm:pt>
    <dgm:pt modelId="{10C1827C-A5A7-4B10-9224-DEC108490492}" type="parTrans" cxnId="{EE28E442-ADF1-426C-9EE4-0902E5D824FF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gm:t>
    </dgm:pt>
    <dgm:pt modelId="{30E80CBD-DC57-4AFC-9769-D3F9F81377E5}" type="sibTrans" cxnId="{EE28E442-ADF1-426C-9EE4-0902E5D824FF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gm:t>
    </dgm:pt>
    <dgm:pt modelId="{3D9DF27A-5068-4FDB-A124-71B55D68A38E}">
      <dgm:prSet phldrT="[Text]"/>
      <dgm:spPr/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cs typeface="B Titr" panose="00000700000000000000" pitchFamily="2" charset="-78"/>
            </a:rPr>
            <a:t>احساس</a:t>
          </a:r>
          <a:endParaRPr lang="fa-IR" b="1" dirty="0">
            <a:solidFill>
              <a:schemeClr val="tx1"/>
            </a:solidFill>
            <a:effectLst>
              <a:glow rad="127000">
                <a:schemeClr val="bg1"/>
              </a:glow>
            </a:effectLst>
            <a:cs typeface="B Titr" panose="00000700000000000000" pitchFamily="2" charset="-78"/>
          </a:endParaRPr>
        </a:p>
      </dgm:t>
    </dgm:pt>
    <dgm:pt modelId="{EFBB1A57-26A3-427D-96AD-9E1E25F4901E}" type="parTrans" cxnId="{B89D1BF0-36A5-4656-8BDF-9E8FE1AB7F86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gm:t>
    </dgm:pt>
    <dgm:pt modelId="{40BB5BA4-6FD8-4A11-A453-30A5C2AE34C2}" type="sibTrans" cxnId="{B89D1BF0-36A5-4656-8BDF-9E8FE1AB7F86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gm:t>
    </dgm:pt>
    <dgm:pt modelId="{174F72BF-5956-4330-85D5-F1516EABEFA6}">
      <dgm:prSet/>
      <dgm:spPr/>
      <dgm:t>
        <a:bodyPr/>
        <a:lstStyle/>
        <a:p>
          <a:pPr rtl="1"/>
          <a:r>
            <a:rPr lang="fa-IR" b="1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cs typeface="B Mitra" panose="00000400000000000000" pitchFamily="2" charset="-78"/>
            </a:rPr>
            <a:t>عواطف</a:t>
          </a:r>
          <a:endParaRPr lang="fa-IR" b="1" dirty="0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gm:t>
    </dgm:pt>
    <dgm:pt modelId="{7F9B40A7-D986-4107-BF1F-E2A129E31204}" type="parTrans" cxnId="{917888A5-2E79-443D-AE60-280904570817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gm:t>
    </dgm:pt>
    <dgm:pt modelId="{990DC3B2-F597-42DB-98B4-6075A174A88B}" type="sibTrans" cxnId="{917888A5-2E79-443D-AE60-280904570817}">
      <dgm:prSet/>
      <dgm:spPr/>
      <dgm:t>
        <a:bodyPr/>
        <a:lstStyle/>
        <a:p>
          <a:pPr rtl="1"/>
          <a:endParaRPr lang="fa-IR" b="1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gm:t>
    </dgm:pt>
    <dgm:pt modelId="{AB354901-ED66-4975-94C6-7704686EA487}" type="pres">
      <dgm:prSet presAssocID="{48F20E32-F607-4F73-9000-98CC6B38E14A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C00EA5FD-9E33-4876-B12A-831B7099FEAE}" type="pres">
      <dgm:prSet presAssocID="{174F72BF-5956-4330-85D5-F1516EABEFA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B6D3255-C4F8-4EA8-A819-8BA8166ADE4C}" type="pres">
      <dgm:prSet presAssocID="{990DC3B2-F597-42DB-98B4-6075A174A88B}" presName="sibTrans" presStyleLbl="sibTrans2D1" presStyleIdx="0" presStyleCnt="3"/>
      <dgm:spPr/>
      <dgm:t>
        <a:bodyPr/>
        <a:lstStyle/>
        <a:p>
          <a:pPr rtl="1"/>
          <a:endParaRPr lang="fa-IR"/>
        </a:p>
      </dgm:t>
    </dgm:pt>
    <dgm:pt modelId="{E3C381B7-F09A-4132-9ECA-48FFF5D8BAEB}" type="pres">
      <dgm:prSet presAssocID="{990DC3B2-F597-42DB-98B4-6075A174A88B}" presName="connectorText" presStyleLbl="sibTrans2D1" presStyleIdx="0" presStyleCnt="3"/>
      <dgm:spPr/>
      <dgm:t>
        <a:bodyPr/>
        <a:lstStyle/>
        <a:p>
          <a:pPr rtl="1"/>
          <a:endParaRPr lang="fa-IR"/>
        </a:p>
      </dgm:t>
    </dgm:pt>
    <dgm:pt modelId="{F6F28A1F-800E-4360-B64F-4482211E3155}" type="pres">
      <dgm:prSet presAssocID="{189DD614-3074-47D7-B60E-C9F11B636F9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96DDC12-B1CB-43D2-904C-680D70C2CB5F}" type="pres">
      <dgm:prSet presAssocID="{9EABD7A0-B014-45F5-A429-69861C6E6F71}" presName="sibTrans" presStyleLbl="sibTrans2D1" presStyleIdx="1" presStyleCnt="3"/>
      <dgm:spPr/>
      <dgm:t>
        <a:bodyPr/>
        <a:lstStyle/>
        <a:p>
          <a:pPr rtl="1"/>
          <a:endParaRPr lang="fa-IR"/>
        </a:p>
      </dgm:t>
    </dgm:pt>
    <dgm:pt modelId="{5241E69B-DA9D-4134-A6DE-C7487152F535}" type="pres">
      <dgm:prSet presAssocID="{9EABD7A0-B014-45F5-A429-69861C6E6F71}" presName="connectorText" presStyleLbl="sibTrans2D1" presStyleIdx="1" presStyleCnt="3"/>
      <dgm:spPr/>
      <dgm:t>
        <a:bodyPr/>
        <a:lstStyle/>
        <a:p>
          <a:pPr rtl="1"/>
          <a:endParaRPr lang="fa-IR"/>
        </a:p>
      </dgm:t>
    </dgm:pt>
    <dgm:pt modelId="{BFD75AF0-64D9-4D17-AD50-47CA95D20476}" type="pres">
      <dgm:prSet presAssocID="{102DE558-879E-417F-87A9-0C7D623CC6F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A93ECC0-A10B-41E7-AEED-827F9128C09F}" type="pres">
      <dgm:prSet presAssocID="{30E80CBD-DC57-4AFC-9769-D3F9F81377E5}" presName="sibTrans" presStyleLbl="sibTrans2D1" presStyleIdx="2" presStyleCnt="3"/>
      <dgm:spPr/>
      <dgm:t>
        <a:bodyPr/>
        <a:lstStyle/>
        <a:p>
          <a:pPr rtl="1"/>
          <a:endParaRPr lang="fa-IR"/>
        </a:p>
      </dgm:t>
    </dgm:pt>
    <dgm:pt modelId="{06F14B66-99FC-4F86-8BAE-F623216CF1BB}" type="pres">
      <dgm:prSet presAssocID="{30E80CBD-DC57-4AFC-9769-D3F9F81377E5}" presName="connectorText" presStyleLbl="sibTrans2D1" presStyleIdx="2" presStyleCnt="3"/>
      <dgm:spPr/>
      <dgm:t>
        <a:bodyPr/>
        <a:lstStyle/>
        <a:p>
          <a:pPr rtl="1"/>
          <a:endParaRPr lang="fa-IR"/>
        </a:p>
      </dgm:t>
    </dgm:pt>
    <dgm:pt modelId="{325D9217-0867-47D2-86EF-D092457CC6F2}" type="pres">
      <dgm:prSet presAssocID="{3D9DF27A-5068-4FDB-A124-71B55D68A38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ACD348CE-EFC9-4013-A96D-458CAF403D5F}" type="presOf" srcId="{189DD614-3074-47D7-B60E-C9F11B636F95}" destId="{F6F28A1F-800E-4360-B64F-4482211E3155}" srcOrd="0" destOrd="0" presId="urn:microsoft.com/office/officeart/2005/8/layout/process1"/>
    <dgm:cxn modelId="{839E9778-B076-4F2A-88D4-19FEA89DF843}" type="presOf" srcId="{30E80CBD-DC57-4AFC-9769-D3F9F81377E5}" destId="{AA93ECC0-A10B-41E7-AEED-827F9128C09F}" srcOrd="0" destOrd="0" presId="urn:microsoft.com/office/officeart/2005/8/layout/process1"/>
    <dgm:cxn modelId="{00E4E977-AE76-4CF0-8906-1E96F9B56E03}" type="presOf" srcId="{9EABD7A0-B014-45F5-A429-69861C6E6F71}" destId="{E96DDC12-B1CB-43D2-904C-680D70C2CB5F}" srcOrd="0" destOrd="0" presId="urn:microsoft.com/office/officeart/2005/8/layout/process1"/>
    <dgm:cxn modelId="{9D32DCD4-B75D-4EAC-8ED7-16FBC7DD64A4}" type="presOf" srcId="{30E80CBD-DC57-4AFC-9769-D3F9F81377E5}" destId="{06F14B66-99FC-4F86-8BAE-F623216CF1BB}" srcOrd="1" destOrd="0" presId="urn:microsoft.com/office/officeart/2005/8/layout/process1"/>
    <dgm:cxn modelId="{ACFB445C-E238-475F-A781-9D0C5D26C932}" type="presOf" srcId="{174F72BF-5956-4330-85D5-F1516EABEFA6}" destId="{C00EA5FD-9E33-4876-B12A-831B7099FEAE}" srcOrd="0" destOrd="0" presId="urn:microsoft.com/office/officeart/2005/8/layout/process1"/>
    <dgm:cxn modelId="{4929A1C5-2F0B-4AAA-BC02-5283EBABF5CF}" type="presOf" srcId="{9EABD7A0-B014-45F5-A429-69861C6E6F71}" destId="{5241E69B-DA9D-4134-A6DE-C7487152F535}" srcOrd="1" destOrd="0" presId="urn:microsoft.com/office/officeart/2005/8/layout/process1"/>
    <dgm:cxn modelId="{06E4CE4F-5FD3-4BBD-8086-D122569879E4}" type="presOf" srcId="{102DE558-879E-417F-87A9-0C7D623CC6F5}" destId="{BFD75AF0-64D9-4D17-AD50-47CA95D20476}" srcOrd="0" destOrd="0" presId="urn:microsoft.com/office/officeart/2005/8/layout/process1"/>
    <dgm:cxn modelId="{A8A2D972-1EBC-4E28-B191-2A92FD9F0D5E}" type="presOf" srcId="{3D9DF27A-5068-4FDB-A124-71B55D68A38E}" destId="{325D9217-0867-47D2-86EF-D092457CC6F2}" srcOrd="0" destOrd="0" presId="urn:microsoft.com/office/officeart/2005/8/layout/process1"/>
    <dgm:cxn modelId="{EE28E442-ADF1-426C-9EE4-0902E5D824FF}" srcId="{48F20E32-F607-4F73-9000-98CC6B38E14A}" destId="{102DE558-879E-417F-87A9-0C7D623CC6F5}" srcOrd="2" destOrd="0" parTransId="{10C1827C-A5A7-4B10-9224-DEC108490492}" sibTransId="{30E80CBD-DC57-4AFC-9769-D3F9F81377E5}"/>
    <dgm:cxn modelId="{18FD50DA-94AF-4B0A-9D2C-AED3223B9871}" type="presOf" srcId="{990DC3B2-F597-42DB-98B4-6075A174A88B}" destId="{E3C381B7-F09A-4132-9ECA-48FFF5D8BAEB}" srcOrd="1" destOrd="0" presId="urn:microsoft.com/office/officeart/2005/8/layout/process1"/>
    <dgm:cxn modelId="{917888A5-2E79-443D-AE60-280904570817}" srcId="{48F20E32-F607-4F73-9000-98CC6B38E14A}" destId="{174F72BF-5956-4330-85D5-F1516EABEFA6}" srcOrd="0" destOrd="0" parTransId="{7F9B40A7-D986-4107-BF1F-E2A129E31204}" sibTransId="{990DC3B2-F597-42DB-98B4-6075A174A88B}"/>
    <dgm:cxn modelId="{B89D1BF0-36A5-4656-8BDF-9E8FE1AB7F86}" srcId="{48F20E32-F607-4F73-9000-98CC6B38E14A}" destId="{3D9DF27A-5068-4FDB-A124-71B55D68A38E}" srcOrd="3" destOrd="0" parTransId="{EFBB1A57-26A3-427D-96AD-9E1E25F4901E}" sibTransId="{40BB5BA4-6FD8-4A11-A453-30A5C2AE34C2}"/>
    <dgm:cxn modelId="{9467B93C-97F3-436C-BE4D-F40500486DA9}" srcId="{48F20E32-F607-4F73-9000-98CC6B38E14A}" destId="{189DD614-3074-47D7-B60E-C9F11B636F95}" srcOrd="1" destOrd="0" parTransId="{765DC3CE-454E-4EB8-A6CF-8C76F072B5AD}" sibTransId="{9EABD7A0-B014-45F5-A429-69861C6E6F71}"/>
    <dgm:cxn modelId="{0B316CBF-C129-422F-8EE6-C0BF92B4FB38}" type="presOf" srcId="{48F20E32-F607-4F73-9000-98CC6B38E14A}" destId="{AB354901-ED66-4975-94C6-7704686EA487}" srcOrd="0" destOrd="0" presId="urn:microsoft.com/office/officeart/2005/8/layout/process1"/>
    <dgm:cxn modelId="{63086794-F9CE-4B4C-9E57-C7B1E867B15A}" type="presOf" srcId="{990DC3B2-F597-42DB-98B4-6075A174A88B}" destId="{6B6D3255-C4F8-4EA8-A819-8BA8166ADE4C}" srcOrd="0" destOrd="0" presId="urn:microsoft.com/office/officeart/2005/8/layout/process1"/>
    <dgm:cxn modelId="{D2EC7BE4-4A3C-4665-B28E-B8B161AEB693}" type="presParOf" srcId="{AB354901-ED66-4975-94C6-7704686EA487}" destId="{C00EA5FD-9E33-4876-B12A-831B7099FEAE}" srcOrd="0" destOrd="0" presId="urn:microsoft.com/office/officeart/2005/8/layout/process1"/>
    <dgm:cxn modelId="{6F6E45EA-3DCE-45BD-A0DA-607D116E1064}" type="presParOf" srcId="{AB354901-ED66-4975-94C6-7704686EA487}" destId="{6B6D3255-C4F8-4EA8-A819-8BA8166ADE4C}" srcOrd="1" destOrd="0" presId="urn:microsoft.com/office/officeart/2005/8/layout/process1"/>
    <dgm:cxn modelId="{F77C89E6-190A-4566-8E9A-FBB90B9D9C28}" type="presParOf" srcId="{6B6D3255-C4F8-4EA8-A819-8BA8166ADE4C}" destId="{E3C381B7-F09A-4132-9ECA-48FFF5D8BAEB}" srcOrd="0" destOrd="0" presId="urn:microsoft.com/office/officeart/2005/8/layout/process1"/>
    <dgm:cxn modelId="{667A27FE-21D5-4DB9-8AB2-0E64A210757D}" type="presParOf" srcId="{AB354901-ED66-4975-94C6-7704686EA487}" destId="{F6F28A1F-800E-4360-B64F-4482211E3155}" srcOrd="2" destOrd="0" presId="urn:microsoft.com/office/officeart/2005/8/layout/process1"/>
    <dgm:cxn modelId="{C0550380-7EEE-4561-871A-B344BC425280}" type="presParOf" srcId="{AB354901-ED66-4975-94C6-7704686EA487}" destId="{E96DDC12-B1CB-43D2-904C-680D70C2CB5F}" srcOrd="3" destOrd="0" presId="urn:microsoft.com/office/officeart/2005/8/layout/process1"/>
    <dgm:cxn modelId="{06DFA83F-2B6E-4B6A-8ADE-BEC17CAA3335}" type="presParOf" srcId="{E96DDC12-B1CB-43D2-904C-680D70C2CB5F}" destId="{5241E69B-DA9D-4134-A6DE-C7487152F535}" srcOrd="0" destOrd="0" presId="urn:microsoft.com/office/officeart/2005/8/layout/process1"/>
    <dgm:cxn modelId="{8CE9329C-3981-457C-9321-D8F517432E3F}" type="presParOf" srcId="{AB354901-ED66-4975-94C6-7704686EA487}" destId="{BFD75AF0-64D9-4D17-AD50-47CA95D20476}" srcOrd="4" destOrd="0" presId="urn:microsoft.com/office/officeart/2005/8/layout/process1"/>
    <dgm:cxn modelId="{ADBB4CAB-076A-46B1-8D87-74C7F9E66EF3}" type="presParOf" srcId="{AB354901-ED66-4975-94C6-7704686EA487}" destId="{AA93ECC0-A10B-41E7-AEED-827F9128C09F}" srcOrd="5" destOrd="0" presId="urn:microsoft.com/office/officeart/2005/8/layout/process1"/>
    <dgm:cxn modelId="{9E5C352E-6A80-4999-B3A2-AF16837D247D}" type="presParOf" srcId="{AA93ECC0-A10B-41E7-AEED-827F9128C09F}" destId="{06F14B66-99FC-4F86-8BAE-F623216CF1BB}" srcOrd="0" destOrd="0" presId="urn:microsoft.com/office/officeart/2005/8/layout/process1"/>
    <dgm:cxn modelId="{0AFD1BBD-1704-4A9C-BD40-48BEA1663CA3}" type="presParOf" srcId="{AB354901-ED66-4975-94C6-7704686EA487}" destId="{325D9217-0867-47D2-86EF-D092457CC6F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9CED99-915E-441D-B8AD-FFB6E4E637F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fa-IR"/>
        </a:p>
      </dgm:t>
    </dgm:pt>
    <dgm:pt modelId="{1822515A-AC5F-470D-BAC7-2A3A3AC2FDA0}">
      <dgm:prSet phldrT="[Text]" custT="1"/>
      <dgm:spPr/>
      <dgm:t>
        <a:bodyPr/>
        <a:lstStyle/>
        <a:p>
          <a:pPr algn="ctr" rtl="1">
            <a:lnSpc>
              <a:spcPct val="100000"/>
            </a:lnSpc>
          </a:pPr>
          <a:r>
            <a:rPr lang="fa-IR" sz="2400" dirty="0" smtClean="0">
              <a:effectLst>
                <a:glow rad="127000">
                  <a:schemeClr val="tx1"/>
                </a:glow>
              </a:effectLst>
              <a:cs typeface="B Titr" panose="00000700000000000000" pitchFamily="2" charset="-78"/>
            </a:rPr>
            <a:t>پس از طی فرآیند دو نوع احساس شکل میگیرد:</a:t>
          </a:r>
          <a:endParaRPr lang="fa-IR" sz="2400" dirty="0"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gm:t>
    </dgm:pt>
    <dgm:pt modelId="{C48D8E06-57FE-46D2-89F1-A6380110C576}" type="parTrans" cxnId="{E74769A3-C816-4F57-855A-6E2EAAECF81D}">
      <dgm:prSet/>
      <dgm:spPr/>
      <dgm:t>
        <a:bodyPr/>
        <a:lstStyle/>
        <a:p>
          <a:pPr algn="ctr" rtl="1"/>
          <a:endParaRPr lang="fa-IR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8F8A73FB-8C24-4206-B4B5-1F41E431EF9A}" type="sibTrans" cxnId="{E74769A3-C816-4F57-855A-6E2EAAECF81D}">
      <dgm:prSet/>
      <dgm:spPr/>
      <dgm:t>
        <a:bodyPr/>
        <a:lstStyle/>
        <a:p>
          <a:pPr algn="ctr" rtl="1"/>
          <a:endParaRPr lang="fa-IR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3FF2880F-D5CD-49C2-882E-0F87C9CDC857}">
      <dgm:prSet phldrT="[Text]"/>
      <dgm:spPr/>
      <dgm:t>
        <a:bodyPr/>
        <a:lstStyle/>
        <a:p>
          <a:pPr algn="ctr" rtl="1"/>
          <a:r>
            <a:rPr lang="fa-IR" b="1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مثبت</a:t>
          </a:r>
          <a:endParaRPr lang="fa-IR" b="1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6C496171-4054-4A8F-B947-8605B613DFAB}" type="parTrans" cxnId="{F1B9BC98-6201-49A8-9E86-1914C7B98DA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algn="ctr" rtl="1"/>
          <a:endParaRPr lang="fa-IR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872E4088-1740-472C-A014-6A070440DC49}" type="sibTrans" cxnId="{F1B9BC98-6201-49A8-9E86-1914C7B98DA1}">
      <dgm:prSet/>
      <dgm:spPr/>
      <dgm:t>
        <a:bodyPr/>
        <a:lstStyle/>
        <a:p>
          <a:pPr algn="ctr" rtl="1"/>
          <a:endParaRPr lang="fa-IR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9F8E3B9C-D73C-40D0-AB90-FD87F1604199}">
      <dgm:prSet phldrT="[Text]"/>
      <dgm:spPr/>
      <dgm:t>
        <a:bodyPr/>
        <a:lstStyle/>
        <a:p>
          <a:pPr algn="ctr" rtl="1"/>
          <a:r>
            <a:rPr lang="fa-IR" b="1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منفی</a:t>
          </a:r>
          <a:endParaRPr lang="fa-IR" b="1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415F88A4-4159-4BD0-9F4A-F6A7A7B94B25}" type="parTrans" cxnId="{CA9047A2-D3F6-46D7-8309-2D6C63918B8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algn="ctr" rtl="1"/>
          <a:endParaRPr lang="fa-IR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BAE2924F-D3B1-4E66-B3BF-E26B3E29BA39}" type="sibTrans" cxnId="{CA9047A2-D3F6-46D7-8309-2D6C63918B85}">
      <dgm:prSet/>
      <dgm:spPr/>
      <dgm:t>
        <a:bodyPr/>
        <a:lstStyle/>
        <a:p>
          <a:pPr algn="ctr" rtl="1"/>
          <a:endParaRPr lang="fa-IR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8EFD37A9-5F1C-4598-AE4B-38FFE52C28FC}">
      <dgm:prSet/>
      <dgm:spPr/>
      <dgm:t>
        <a:bodyPr/>
        <a:lstStyle/>
        <a:p>
          <a:pPr rtl="1"/>
          <a:r>
            <a:rPr lang="fa-IR" b="1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شادی</a:t>
          </a:r>
          <a:endParaRPr lang="fa-IR" b="1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BECCA28C-FBF4-402A-9CDD-E6758B79DF55}" type="parTrans" cxnId="{5AC74C59-3748-49EF-82D6-2EE6EB1567B6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fa-IR">
            <a:effectLst>
              <a:glow rad="127000">
                <a:schemeClr val="tx1"/>
              </a:glow>
            </a:effectLst>
          </a:endParaRPr>
        </a:p>
      </dgm:t>
    </dgm:pt>
    <dgm:pt modelId="{79D3861F-EA22-4AAA-9F85-A40B1914531D}" type="sibTrans" cxnId="{5AC74C59-3748-49EF-82D6-2EE6EB1567B6}">
      <dgm:prSet/>
      <dgm:spPr/>
      <dgm:t>
        <a:bodyPr/>
        <a:lstStyle/>
        <a:p>
          <a:pPr rtl="1"/>
          <a:endParaRPr lang="fa-IR">
            <a:effectLst>
              <a:glow rad="127000">
                <a:schemeClr val="tx1"/>
              </a:glow>
            </a:effectLst>
          </a:endParaRPr>
        </a:p>
      </dgm:t>
    </dgm:pt>
    <dgm:pt modelId="{DC3A16AA-2E5E-4CB2-B3C5-B8ED7B10AC75}">
      <dgm:prSet/>
      <dgm:spPr/>
      <dgm:t>
        <a:bodyPr/>
        <a:lstStyle/>
        <a:p>
          <a:pPr rtl="1"/>
          <a:r>
            <a:rPr lang="fa-IR" b="1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محبت</a:t>
          </a:r>
          <a:endParaRPr lang="fa-IR" b="1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A69A5BEA-71BF-4054-A562-732B937480CE}" type="parTrans" cxnId="{821D40F2-F961-4DC0-AC71-158A8263B03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fa-IR">
            <a:effectLst>
              <a:glow rad="127000">
                <a:schemeClr val="tx1"/>
              </a:glow>
            </a:effectLst>
          </a:endParaRPr>
        </a:p>
      </dgm:t>
    </dgm:pt>
    <dgm:pt modelId="{CD167D5D-126F-46E3-AFB4-59053BFEEB0A}" type="sibTrans" cxnId="{821D40F2-F961-4DC0-AC71-158A8263B030}">
      <dgm:prSet/>
      <dgm:spPr/>
      <dgm:t>
        <a:bodyPr/>
        <a:lstStyle/>
        <a:p>
          <a:pPr rtl="1"/>
          <a:endParaRPr lang="fa-IR">
            <a:effectLst>
              <a:glow rad="127000">
                <a:schemeClr val="tx1"/>
              </a:glow>
            </a:effectLst>
          </a:endParaRPr>
        </a:p>
      </dgm:t>
    </dgm:pt>
    <dgm:pt modelId="{9C4A052C-2A4B-4F93-B51C-672B8F7B1409}">
      <dgm:prSet/>
      <dgm:spPr/>
      <dgm:t>
        <a:bodyPr/>
        <a:lstStyle/>
        <a:p>
          <a:pPr rtl="1"/>
          <a:r>
            <a:rPr lang="fa-IR" b="1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امید</a:t>
          </a:r>
          <a:endParaRPr lang="fa-IR" b="1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B23112EB-6616-4690-B247-8635CBF6559E}" type="parTrans" cxnId="{EA4B609D-15D6-4C91-9EF5-E394241B45F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fa-IR">
            <a:effectLst>
              <a:glow rad="127000">
                <a:schemeClr val="tx1"/>
              </a:glow>
            </a:effectLst>
          </a:endParaRPr>
        </a:p>
      </dgm:t>
    </dgm:pt>
    <dgm:pt modelId="{7EB7F227-EEB0-4E10-A302-DD7BEB07A357}" type="sibTrans" cxnId="{EA4B609D-15D6-4C91-9EF5-E394241B45F5}">
      <dgm:prSet/>
      <dgm:spPr/>
      <dgm:t>
        <a:bodyPr/>
        <a:lstStyle/>
        <a:p>
          <a:pPr rtl="1"/>
          <a:endParaRPr lang="fa-IR">
            <a:effectLst>
              <a:glow rad="127000">
                <a:schemeClr val="tx1"/>
              </a:glow>
            </a:effectLst>
          </a:endParaRPr>
        </a:p>
      </dgm:t>
    </dgm:pt>
    <dgm:pt modelId="{0385F342-6815-45E9-A801-A4EEA03AA911}">
      <dgm:prSet/>
      <dgm:spPr/>
      <dgm:t>
        <a:bodyPr/>
        <a:lstStyle/>
        <a:p>
          <a:pPr rtl="1"/>
          <a:r>
            <a:rPr lang="fa-IR" b="1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ترس</a:t>
          </a:r>
          <a:endParaRPr lang="fa-IR" b="1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C1DEF65D-5EFE-4935-BEA5-D3D49026F576}" type="parTrans" cxnId="{D3327CE5-FC6D-485E-976A-13D22D62295F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fa-IR">
            <a:effectLst>
              <a:glow rad="127000">
                <a:schemeClr val="tx1"/>
              </a:glow>
            </a:effectLst>
          </a:endParaRPr>
        </a:p>
      </dgm:t>
    </dgm:pt>
    <dgm:pt modelId="{B1525473-810B-4532-B8C8-C2CDCD7E0A49}" type="sibTrans" cxnId="{D3327CE5-FC6D-485E-976A-13D22D62295F}">
      <dgm:prSet/>
      <dgm:spPr/>
      <dgm:t>
        <a:bodyPr/>
        <a:lstStyle/>
        <a:p>
          <a:pPr rtl="1"/>
          <a:endParaRPr lang="fa-IR">
            <a:effectLst>
              <a:glow rad="127000">
                <a:schemeClr val="tx1"/>
              </a:glow>
            </a:effectLst>
          </a:endParaRPr>
        </a:p>
      </dgm:t>
    </dgm:pt>
    <dgm:pt modelId="{137A0CC0-BB95-47B8-AB07-BD2B23833131}">
      <dgm:prSet/>
      <dgm:spPr/>
      <dgm:t>
        <a:bodyPr/>
        <a:lstStyle/>
        <a:p>
          <a:pPr rtl="1"/>
          <a:r>
            <a:rPr lang="fa-IR" b="1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غم</a:t>
          </a:r>
          <a:endParaRPr lang="fa-IR" b="1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D11C66EC-742B-4FFA-9EAC-190BAB9B3423}" type="parTrans" cxnId="{A2A8C857-AEFF-4A1B-954B-124D01A22AA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fa-IR">
            <a:effectLst>
              <a:glow rad="127000">
                <a:schemeClr val="tx1"/>
              </a:glow>
            </a:effectLst>
          </a:endParaRPr>
        </a:p>
      </dgm:t>
    </dgm:pt>
    <dgm:pt modelId="{DDAF2696-424D-46BB-AFA1-7D7FB8ED6473}" type="sibTrans" cxnId="{A2A8C857-AEFF-4A1B-954B-124D01A22AA8}">
      <dgm:prSet/>
      <dgm:spPr/>
      <dgm:t>
        <a:bodyPr/>
        <a:lstStyle/>
        <a:p>
          <a:pPr rtl="1"/>
          <a:endParaRPr lang="fa-IR">
            <a:effectLst>
              <a:glow rad="127000">
                <a:schemeClr val="tx1"/>
              </a:glow>
            </a:effectLst>
          </a:endParaRPr>
        </a:p>
      </dgm:t>
    </dgm:pt>
    <dgm:pt modelId="{3F03BC08-AC14-45CA-A3DE-B14A924BB0E7}">
      <dgm:prSet/>
      <dgm:spPr/>
      <dgm:t>
        <a:bodyPr/>
        <a:lstStyle/>
        <a:p>
          <a:pPr rtl="1"/>
          <a:r>
            <a:rPr lang="fa-IR" b="1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نفرت</a:t>
          </a:r>
          <a:endParaRPr lang="fa-IR" b="1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gm:t>
    </dgm:pt>
    <dgm:pt modelId="{399591F3-81E5-4F62-9738-F5628458E3EF}" type="parTrans" cxnId="{04160224-4FAA-4A27-A7A4-5AC82BFAD19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pPr rtl="1"/>
          <a:endParaRPr lang="fa-IR">
            <a:effectLst>
              <a:glow rad="127000">
                <a:schemeClr val="tx1"/>
              </a:glow>
            </a:effectLst>
          </a:endParaRPr>
        </a:p>
      </dgm:t>
    </dgm:pt>
    <dgm:pt modelId="{D31EAE3F-AB86-48E8-810B-35171C5AD33F}" type="sibTrans" cxnId="{04160224-4FAA-4A27-A7A4-5AC82BFAD19E}">
      <dgm:prSet/>
      <dgm:spPr/>
      <dgm:t>
        <a:bodyPr/>
        <a:lstStyle/>
        <a:p>
          <a:pPr rtl="1"/>
          <a:endParaRPr lang="fa-IR">
            <a:effectLst>
              <a:glow rad="127000">
                <a:schemeClr val="tx1"/>
              </a:glow>
            </a:effectLst>
          </a:endParaRPr>
        </a:p>
      </dgm:t>
    </dgm:pt>
    <dgm:pt modelId="{8E24BDEA-91E7-4A86-9E92-94B241C52EAF}" type="pres">
      <dgm:prSet presAssocID="{819CED99-915E-441D-B8AD-FFB6E4E637F9}" presName="Name0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D501911C-E4DC-4A9B-BA15-579724630A8C}" type="pres">
      <dgm:prSet presAssocID="{1822515A-AC5F-470D-BAC7-2A3A3AC2FDA0}" presName="root1" presStyleCnt="0"/>
      <dgm:spPr/>
    </dgm:pt>
    <dgm:pt modelId="{67492464-5C05-43A3-997A-072702F1D26F}" type="pres">
      <dgm:prSet presAssocID="{1822515A-AC5F-470D-BAC7-2A3A3AC2FDA0}" presName="LevelOneTextNode" presStyleLbl="node0" presStyleIdx="0" presStyleCnt="1" custAng="0" custScaleX="212240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43EC3CA5-6257-469B-A5F7-48DD58A2179C}" type="pres">
      <dgm:prSet presAssocID="{1822515A-AC5F-470D-BAC7-2A3A3AC2FDA0}" presName="level2hierChild" presStyleCnt="0"/>
      <dgm:spPr/>
    </dgm:pt>
    <dgm:pt modelId="{136892F9-E5AF-4F90-B6EF-3D3635A10A4B}" type="pres">
      <dgm:prSet presAssocID="{6C496171-4054-4A8F-B947-8605B613DFAB}" presName="conn2-1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7C0B7277-9C3A-44FB-A618-C324AC6AEA95}" type="pres">
      <dgm:prSet presAssocID="{6C496171-4054-4A8F-B947-8605B613DFAB}" presName="connTx" presStyleLbl="parChTrans1D2" presStyleIdx="0" presStyleCnt="2"/>
      <dgm:spPr/>
      <dgm:t>
        <a:bodyPr/>
        <a:lstStyle/>
        <a:p>
          <a:pPr rtl="1"/>
          <a:endParaRPr lang="fa-IR"/>
        </a:p>
      </dgm:t>
    </dgm:pt>
    <dgm:pt modelId="{5275DA6D-3182-4020-8623-121156E9747D}" type="pres">
      <dgm:prSet presAssocID="{3FF2880F-D5CD-49C2-882E-0F87C9CDC857}" presName="root2" presStyleCnt="0"/>
      <dgm:spPr/>
    </dgm:pt>
    <dgm:pt modelId="{084DE30F-4247-4A77-BF2E-8CB3B7BDA9A8}" type="pres">
      <dgm:prSet presAssocID="{3FF2880F-D5CD-49C2-882E-0F87C9CDC857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105B35AC-7830-411D-9333-B03CB950348F}" type="pres">
      <dgm:prSet presAssocID="{3FF2880F-D5CD-49C2-882E-0F87C9CDC857}" presName="level3hierChild" presStyleCnt="0"/>
      <dgm:spPr/>
    </dgm:pt>
    <dgm:pt modelId="{FA19D786-434A-4508-ACAA-95693C399DC2}" type="pres">
      <dgm:prSet presAssocID="{BECCA28C-FBF4-402A-9CDD-E6758B79DF55}" presName="conn2-1" presStyleLbl="parChTrans1D3" presStyleIdx="0" presStyleCnt="6"/>
      <dgm:spPr/>
      <dgm:t>
        <a:bodyPr/>
        <a:lstStyle/>
        <a:p>
          <a:pPr rtl="1"/>
          <a:endParaRPr lang="fa-IR"/>
        </a:p>
      </dgm:t>
    </dgm:pt>
    <dgm:pt modelId="{106439C7-A068-4004-9670-308B781AE0B3}" type="pres">
      <dgm:prSet presAssocID="{BECCA28C-FBF4-402A-9CDD-E6758B79DF55}" presName="connTx" presStyleLbl="parChTrans1D3" presStyleIdx="0" presStyleCnt="6"/>
      <dgm:spPr/>
      <dgm:t>
        <a:bodyPr/>
        <a:lstStyle/>
        <a:p>
          <a:pPr rtl="1"/>
          <a:endParaRPr lang="fa-IR"/>
        </a:p>
      </dgm:t>
    </dgm:pt>
    <dgm:pt modelId="{2D7EBE36-FCD7-425F-A3CD-A1ADC1EF2133}" type="pres">
      <dgm:prSet presAssocID="{8EFD37A9-5F1C-4598-AE4B-38FFE52C28FC}" presName="root2" presStyleCnt="0"/>
      <dgm:spPr/>
    </dgm:pt>
    <dgm:pt modelId="{170E30D6-E36D-4D8F-BD4A-CE90886AC0F0}" type="pres">
      <dgm:prSet presAssocID="{8EFD37A9-5F1C-4598-AE4B-38FFE52C28FC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DCECFD61-F6ED-4096-B828-C6BF063FF977}" type="pres">
      <dgm:prSet presAssocID="{8EFD37A9-5F1C-4598-AE4B-38FFE52C28FC}" presName="level3hierChild" presStyleCnt="0"/>
      <dgm:spPr/>
    </dgm:pt>
    <dgm:pt modelId="{67E9387F-6649-4573-9FBD-890C5F70ACBB}" type="pres">
      <dgm:prSet presAssocID="{A69A5BEA-71BF-4054-A562-732B937480CE}" presName="conn2-1" presStyleLbl="parChTrans1D3" presStyleIdx="1" presStyleCnt="6"/>
      <dgm:spPr/>
      <dgm:t>
        <a:bodyPr/>
        <a:lstStyle/>
        <a:p>
          <a:pPr rtl="1"/>
          <a:endParaRPr lang="fa-IR"/>
        </a:p>
      </dgm:t>
    </dgm:pt>
    <dgm:pt modelId="{5089A25F-D178-4FF2-990C-6AD4C1BBE86C}" type="pres">
      <dgm:prSet presAssocID="{A69A5BEA-71BF-4054-A562-732B937480CE}" presName="connTx" presStyleLbl="parChTrans1D3" presStyleIdx="1" presStyleCnt="6"/>
      <dgm:spPr/>
      <dgm:t>
        <a:bodyPr/>
        <a:lstStyle/>
        <a:p>
          <a:pPr rtl="1"/>
          <a:endParaRPr lang="fa-IR"/>
        </a:p>
      </dgm:t>
    </dgm:pt>
    <dgm:pt modelId="{FD048198-88D0-4341-AA5D-CDF6991F680A}" type="pres">
      <dgm:prSet presAssocID="{DC3A16AA-2E5E-4CB2-B3C5-B8ED7B10AC75}" presName="root2" presStyleCnt="0"/>
      <dgm:spPr/>
    </dgm:pt>
    <dgm:pt modelId="{A6BB99EC-3D61-4D2E-B899-4B71815C9462}" type="pres">
      <dgm:prSet presAssocID="{DC3A16AA-2E5E-4CB2-B3C5-B8ED7B10AC75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32E548D-A9CF-45B3-9DE5-06A8B0A7BB78}" type="pres">
      <dgm:prSet presAssocID="{DC3A16AA-2E5E-4CB2-B3C5-B8ED7B10AC75}" presName="level3hierChild" presStyleCnt="0"/>
      <dgm:spPr/>
    </dgm:pt>
    <dgm:pt modelId="{66BFC303-A949-44DA-A125-371A1677F95E}" type="pres">
      <dgm:prSet presAssocID="{B23112EB-6616-4690-B247-8635CBF6559E}" presName="conn2-1" presStyleLbl="parChTrans1D3" presStyleIdx="2" presStyleCnt="6"/>
      <dgm:spPr/>
      <dgm:t>
        <a:bodyPr/>
        <a:lstStyle/>
        <a:p>
          <a:pPr rtl="1"/>
          <a:endParaRPr lang="fa-IR"/>
        </a:p>
      </dgm:t>
    </dgm:pt>
    <dgm:pt modelId="{B1DDBB81-22F0-40FB-AD8A-A2A09DC6CCEF}" type="pres">
      <dgm:prSet presAssocID="{B23112EB-6616-4690-B247-8635CBF6559E}" presName="connTx" presStyleLbl="parChTrans1D3" presStyleIdx="2" presStyleCnt="6"/>
      <dgm:spPr/>
      <dgm:t>
        <a:bodyPr/>
        <a:lstStyle/>
        <a:p>
          <a:pPr rtl="1"/>
          <a:endParaRPr lang="fa-IR"/>
        </a:p>
      </dgm:t>
    </dgm:pt>
    <dgm:pt modelId="{7052E60D-9FAF-40C8-A3B3-6C67797CFAE8}" type="pres">
      <dgm:prSet presAssocID="{9C4A052C-2A4B-4F93-B51C-672B8F7B1409}" presName="root2" presStyleCnt="0"/>
      <dgm:spPr/>
    </dgm:pt>
    <dgm:pt modelId="{B92B2179-CFF9-4577-AA1A-4D91ED7E365C}" type="pres">
      <dgm:prSet presAssocID="{9C4A052C-2A4B-4F93-B51C-672B8F7B1409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A44021A4-66FF-4248-A0D9-33B13FBB3327}" type="pres">
      <dgm:prSet presAssocID="{9C4A052C-2A4B-4F93-B51C-672B8F7B1409}" presName="level3hierChild" presStyleCnt="0"/>
      <dgm:spPr/>
    </dgm:pt>
    <dgm:pt modelId="{FE8AE19E-3FBC-4F94-89AF-0D0F152513DB}" type="pres">
      <dgm:prSet presAssocID="{415F88A4-4159-4BD0-9F4A-F6A7A7B94B25}" presName="conn2-1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59FBCB6F-CC09-4171-A653-0C4216E09D09}" type="pres">
      <dgm:prSet presAssocID="{415F88A4-4159-4BD0-9F4A-F6A7A7B94B25}" presName="connTx" presStyleLbl="parChTrans1D2" presStyleIdx="1" presStyleCnt="2"/>
      <dgm:spPr/>
      <dgm:t>
        <a:bodyPr/>
        <a:lstStyle/>
        <a:p>
          <a:pPr rtl="1"/>
          <a:endParaRPr lang="fa-IR"/>
        </a:p>
      </dgm:t>
    </dgm:pt>
    <dgm:pt modelId="{B48F8727-55A1-4D6A-BAD1-4AC1D49012E2}" type="pres">
      <dgm:prSet presAssocID="{9F8E3B9C-D73C-40D0-AB90-FD87F1604199}" presName="root2" presStyleCnt="0"/>
      <dgm:spPr/>
    </dgm:pt>
    <dgm:pt modelId="{7F0460CA-C266-4E60-ACDA-1A710F4A03F3}" type="pres">
      <dgm:prSet presAssocID="{9F8E3B9C-D73C-40D0-AB90-FD87F1604199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A1D114B-F859-4AB5-AA8F-70FCE492C297}" type="pres">
      <dgm:prSet presAssocID="{9F8E3B9C-D73C-40D0-AB90-FD87F1604199}" presName="level3hierChild" presStyleCnt="0"/>
      <dgm:spPr/>
    </dgm:pt>
    <dgm:pt modelId="{64825BA4-AD2B-429E-9072-A38CEFD61B88}" type="pres">
      <dgm:prSet presAssocID="{C1DEF65D-5EFE-4935-BEA5-D3D49026F576}" presName="conn2-1" presStyleLbl="parChTrans1D3" presStyleIdx="3" presStyleCnt="6"/>
      <dgm:spPr/>
      <dgm:t>
        <a:bodyPr/>
        <a:lstStyle/>
        <a:p>
          <a:pPr rtl="1"/>
          <a:endParaRPr lang="fa-IR"/>
        </a:p>
      </dgm:t>
    </dgm:pt>
    <dgm:pt modelId="{5DB7100F-38B2-44D7-ADD2-DEEB127E8102}" type="pres">
      <dgm:prSet presAssocID="{C1DEF65D-5EFE-4935-BEA5-D3D49026F576}" presName="connTx" presStyleLbl="parChTrans1D3" presStyleIdx="3" presStyleCnt="6"/>
      <dgm:spPr/>
      <dgm:t>
        <a:bodyPr/>
        <a:lstStyle/>
        <a:p>
          <a:pPr rtl="1"/>
          <a:endParaRPr lang="fa-IR"/>
        </a:p>
      </dgm:t>
    </dgm:pt>
    <dgm:pt modelId="{668548E4-B170-408C-AB8E-1696E795DD65}" type="pres">
      <dgm:prSet presAssocID="{0385F342-6815-45E9-A801-A4EEA03AA911}" presName="root2" presStyleCnt="0"/>
      <dgm:spPr/>
    </dgm:pt>
    <dgm:pt modelId="{7262588C-F7B7-4343-83F3-9089A32B7CBA}" type="pres">
      <dgm:prSet presAssocID="{0385F342-6815-45E9-A801-A4EEA03AA911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7194795-2DD7-434C-B295-0C3B55403F41}" type="pres">
      <dgm:prSet presAssocID="{0385F342-6815-45E9-A801-A4EEA03AA911}" presName="level3hierChild" presStyleCnt="0"/>
      <dgm:spPr/>
    </dgm:pt>
    <dgm:pt modelId="{B4742DB1-22FD-41ED-9A06-027DD2A6CF9A}" type="pres">
      <dgm:prSet presAssocID="{D11C66EC-742B-4FFA-9EAC-190BAB9B3423}" presName="conn2-1" presStyleLbl="parChTrans1D3" presStyleIdx="4" presStyleCnt="6"/>
      <dgm:spPr/>
      <dgm:t>
        <a:bodyPr/>
        <a:lstStyle/>
        <a:p>
          <a:pPr rtl="1"/>
          <a:endParaRPr lang="fa-IR"/>
        </a:p>
      </dgm:t>
    </dgm:pt>
    <dgm:pt modelId="{7E786B5A-DB46-40AA-8503-083EF055B68D}" type="pres">
      <dgm:prSet presAssocID="{D11C66EC-742B-4FFA-9EAC-190BAB9B3423}" presName="connTx" presStyleLbl="parChTrans1D3" presStyleIdx="4" presStyleCnt="6"/>
      <dgm:spPr/>
      <dgm:t>
        <a:bodyPr/>
        <a:lstStyle/>
        <a:p>
          <a:pPr rtl="1"/>
          <a:endParaRPr lang="fa-IR"/>
        </a:p>
      </dgm:t>
    </dgm:pt>
    <dgm:pt modelId="{642EF1C9-D937-414B-A0A8-80C2B9FBF175}" type="pres">
      <dgm:prSet presAssocID="{137A0CC0-BB95-47B8-AB07-BD2B23833131}" presName="root2" presStyleCnt="0"/>
      <dgm:spPr/>
    </dgm:pt>
    <dgm:pt modelId="{AF1AB5CC-8BE6-4FA2-AB71-4D4393F98133}" type="pres">
      <dgm:prSet presAssocID="{137A0CC0-BB95-47B8-AB07-BD2B23833131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5C5E48B-75F8-4619-A43B-A556C165736B}" type="pres">
      <dgm:prSet presAssocID="{137A0CC0-BB95-47B8-AB07-BD2B23833131}" presName="level3hierChild" presStyleCnt="0"/>
      <dgm:spPr/>
    </dgm:pt>
    <dgm:pt modelId="{AA540777-2B48-44FA-B6F5-8388A222F0E0}" type="pres">
      <dgm:prSet presAssocID="{399591F3-81E5-4F62-9738-F5628458E3EF}" presName="conn2-1" presStyleLbl="parChTrans1D3" presStyleIdx="5" presStyleCnt="6"/>
      <dgm:spPr/>
      <dgm:t>
        <a:bodyPr/>
        <a:lstStyle/>
        <a:p>
          <a:pPr rtl="1"/>
          <a:endParaRPr lang="fa-IR"/>
        </a:p>
      </dgm:t>
    </dgm:pt>
    <dgm:pt modelId="{EF93909B-29FB-4004-AA98-7FE46B9EF337}" type="pres">
      <dgm:prSet presAssocID="{399591F3-81E5-4F62-9738-F5628458E3EF}" presName="connTx" presStyleLbl="parChTrans1D3" presStyleIdx="5" presStyleCnt="6"/>
      <dgm:spPr/>
      <dgm:t>
        <a:bodyPr/>
        <a:lstStyle/>
        <a:p>
          <a:pPr rtl="1"/>
          <a:endParaRPr lang="fa-IR"/>
        </a:p>
      </dgm:t>
    </dgm:pt>
    <dgm:pt modelId="{044BA87D-0093-4278-94DA-3C0EB6F66E0A}" type="pres">
      <dgm:prSet presAssocID="{3F03BC08-AC14-45CA-A3DE-B14A924BB0E7}" presName="root2" presStyleCnt="0"/>
      <dgm:spPr/>
    </dgm:pt>
    <dgm:pt modelId="{5B292AD5-B954-4E78-8C8A-C51DA5B012C2}" type="pres">
      <dgm:prSet presAssocID="{3F03BC08-AC14-45CA-A3DE-B14A924BB0E7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EBC043ED-4C5B-49BD-8EE8-F91A64B14C59}" type="pres">
      <dgm:prSet presAssocID="{3F03BC08-AC14-45CA-A3DE-B14A924BB0E7}" presName="level3hierChild" presStyleCnt="0"/>
      <dgm:spPr/>
    </dgm:pt>
  </dgm:ptLst>
  <dgm:cxnLst>
    <dgm:cxn modelId="{B84BB3AE-5394-469F-89C5-1FC25FED52DD}" type="presOf" srcId="{8EFD37A9-5F1C-4598-AE4B-38FFE52C28FC}" destId="{170E30D6-E36D-4D8F-BD4A-CE90886AC0F0}" srcOrd="0" destOrd="0" presId="urn:microsoft.com/office/officeart/2008/layout/HorizontalMultiLevelHierarchy"/>
    <dgm:cxn modelId="{F3C4CA3B-B5DB-4E1F-A1A2-0656F87FF482}" type="presOf" srcId="{A69A5BEA-71BF-4054-A562-732B937480CE}" destId="{67E9387F-6649-4573-9FBD-890C5F70ACBB}" srcOrd="0" destOrd="0" presId="urn:microsoft.com/office/officeart/2008/layout/HorizontalMultiLevelHierarchy"/>
    <dgm:cxn modelId="{80B8EA0D-2ACC-4D82-AAEE-C45E0703DDAC}" type="presOf" srcId="{9C4A052C-2A4B-4F93-B51C-672B8F7B1409}" destId="{B92B2179-CFF9-4577-AA1A-4D91ED7E365C}" srcOrd="0" destOrd="0" presId="urn:microsoft.com/office/officeart/2008/layout/HorizontalMultiLevelHierarchy"/>
    <dgm:cxn modelId="{2140B521-55F7-4169-A1A5-3B98B4437FAE}" type="presOf" srcId="{D11C66EC-742B-4FFA-9EAC-190BAB9B3423}" destId="{7E786B5A-DB46-40AA-8503-083EF055B68D}" srcOrd="1" destOrd="0" presId="urn:microsoft.com/office/officeart/2008/layout/HorizontalMultiLevelHierarchy"/>
    <dgm:cxn modelId="{E9BA588B-9789-4742-9194-CEEC52199F03}" type="presOf" srcId="{9F8E3B9C-D73C-40D0-AB90-FD87F1604199}" destId="{7F0460CA-C266-4E60-ACDA-1A710F4A03F3}" srcOrd="0" destOrd="0" presId="urn:microsoft.com/office/officeart/2008/layout/HorizontalMultiLevelHierarchy"/>
    <dgm:cxn modelId="{265DA7B6-117D-4B6F-AB6B-4D80FEC299F9}" type="presOf" srcId="{399591F3-81E5-4F62-9738-F5628458E3EF}" destId="{AA540777-2B48-44FA-B6F5-8388A222F0E0}" srcOrd="0" destOrd="0" presId="urn:microsoft.com/office/officeart/2008/layout/HorizontalMultiLevelHierarchy"/>
    <dgm:cxn modelId="{CE0EA7DE-6558-4856-B5D1-B3C552EEDB29}" type="presOf" srcId="{1822515A-AC5F-470D-BAC7-2A3A3AC2FDA0}" destId="{67492464-5C05-43A3-997A-072702F1D26F}" srcOrd="0" destOrd="0" presId="urn:microsoft.com/office/officeart/2008/layout/HorizontalMultiLevelHierarchy"/>
    <dgm:cxn modelId="{6CAD4899-DD9E-4F2F-B770-EDB606E625DA}" type="presOf" srcId="{3FF2880F-D5CD-49C2-882E-0F87C9CDC857}" destId="{084DE30F-4247-4A77-BF2E-8CB3B7BDA9A8}" srcOrd="0" destOrd="0" presId="urn:microsoft.com/office/officeart/2008/layout/HorizontalMultiLevelHierarchy"/>
    <dgm:cxn modelId="{D8391BDF-3F56-4C09-A33D-C368D7559EFF}" type="presOf" srcId="{6C496171-4054-4A8F-B947-8605B613DFAB}" destId="{7C0B7277-9C3A-44FB-A618-C324AC6AEA95}" srcOrd="1" destOrd="0" presId="urn:microsoft.com/office/officeart/2008/layout/HorizontalMultiLevelHierarchy"/>
    <dgm:cxn modelId="{934FE09C-C26C-4652-8618-E9ABE0B0546B}" type="presOf" srcId="{C1DEF65D-5EFE-4935-BEA5-D3D49026F576}" destId="{5DB7100F-38B2-44D7-ADD2-DEEB127E8102}" srcOrd="1" destOrd="0" presId="urn:microsoft.com/office/officeart/2008/layout/HorizontalMultiLevelHierarchy"/>
    <dgm:cxn modelId="{F1B9BC98-6201-49A8-9E86-1914C7B98DA1}" srcId="{1822515A-AC5F-470D-BAC7-2A3A3AC2FDA0}" destId="{3FF2880F-D5CD-49C2-882E-0F87C9CDC857}" srcOrd="0" destOrd="0" parTransId="{6C496171-4054-4A8F-B947-8605B613DFAB}" sibTransId="{872E4088-1740-472C-A014-6A070440DC49}"/>
    <dgm:cxn modelId="{9E20F967-207E-4D5B-84F1-B0F11E57C497}" type="presOf" srcId="{6C496171-4054-4A8F-B947-8605B613DFAB}" destId="{136892F9-E5AF-4F90-B6EF-3D3635A10A4B}" srcOrd="0" destOrd="0" presId="urn:microsoft.com/office/officeart/2008/layout/HorizontalMultiLevelHierarchy"/>
    <dgm:cxn modelId="{45E5F52B-12EF-4742-9B2B-76A90123D9B4}" type="presOf" srcId="{DC3A16AA-2E5E-4CB2-B3C5-B8ED7B10AC75}" destId="{A6BB99EC-3D61-4D2E-B899-4B71815C9462}" srcOrd="0" destOrd="0" presId="urn:microsoft.com/office/officeart/2008/layout/HorizontalMultiLevelHierarchy"/>
    <dgm:cxn modelId="{E74769A3-C816-4F57-855A-6E2EAAECF81D}" srcId="{819CED99-915E-441D-B8AD-FFB6E4E637F9}" destId="{1822515A-AC5F-470D-BAC7-2A3A3AC2FDA0}" srcOrd="0" destOrd="0" parTransId="{C48D8E06-57FE-46D2-89F1-A6380110C576}" sibTransId="{8F8A73FB-8C24-4206-B4B5-1F41E431EF9A}"/>
    <dgm:cxn modelId="{D8ED730C-D056-457F-9D4F-309A46327A72}" type="presOf" srcId="{399591F3-81E5-4F62-9738-F5628458E3EF}" destId="{EF93909B-29FB-4004-AA98-7FE46B9EF337}" srcOrd="1" destOrd="0" presId="urn:microsoft.com/office/officeart/2008/layout/HorizontalMultiLevelHierarchy"/>
    <dgm:cxn modelId="{9D424395-7FAB-4FBE-ACDB-01C9893BC9BF}" type="presOf" srcId="{137A0CC0-BB95-47B8-AB07-BD2B23833131}" destId="{AF1AB5CC-8BE6-4FA2-AB71-4D4393F98133}" srcOrd="0" destOrd="0" presId="urn:microsoft.com/office/officeart/2008/layout/HorizontalMultiLevelHierarchy"/>
    <dgm:cxn modelId="{7FB920B3-FDD8-4C55-8970-391D9BF742A3}" type="presOf" srcId="{D11C66EC-742B-4FFA-9EAC-190BAB9B3423}" destId="{B4742DB1-22FD-41ED-9A06-027DD2A6CF9A}" srcOrd="0" destOrd="0" presId="urn:microsoft.com/office/officeart/2008/layout/HorizontalMultiLevelHierarchy"/>
    <dgm:cxn modelId="{5AC74C59-3748-49EF-82D6-2EE6EB1567B6}" srcId="{3FF2880F-D5CD-49C2-882E-0F87C9CDC857}" destId="{8EFD37A9-5F1C-4598-AE4B-38FFE52C28FC}" srcOrd="0" destOrd="0" parTransId="{BECCA28C-FBF4-402A-9CDD-E6758B79DF55}" sibTransId="{79D3861F-EA22-4AAA-9F85-A40B1914531D}"/>
    <dgm:cxn modelId="{CA9047A2-D3F6-46D7-8309-2D6C63918B85}" srcId="{1822515A-AC5F-470D-BAC7-2A3A3AC2FDA0}" destId="{9F8E3B9C-D73C-40D0-AB90-FD87F1604199}" srcOrd="1" destOrd="0" parTransId="{415F88A4-4159-4BD0-9F4A-F6A7A7B94B25}" sibTransId="{BAE2924F-D3B1-4E66-B3BF-E26B3E29BA39}"/>
    <dgm:cxn modelId="{35A25BEA-7F2C-49D0-A3F1-FF0117240E15}" type="presOf" srcId="{BECCA28C-FBF4-402A-9CDD-E6758B79DF55}" destId="{106439C7-A068-4004-9670-308B781AE0B3}" srcOrd="1" destOrd="0" presId="urn:microsoft.com/office/officeart/2008/layout/HorizontalMultiLevelHierarchy"/>
    <dgm:cxn modelId="{04160224-4FAA-4A27-A7A4-5AC82BFAD19E}" srcId="{9F8E3B9C-D73C-40D0-AB90-FD87F1604199}" destId="{3F03BC08-AC14-45CA-A3DE-B14A924BB0E7}" srcOrd="2" destOrd="0" parTransId="{399591F3-81E5-4F62-9738-F5628458E3EF}" sibTransId="{D31EAE3F-AB86-48E8-810B-35171C5AD33F}"/>
    <dgm:cxn modelId="{A2A8C857-AEFF-4A1B-954B-124D01A22AA8}" srcId="{9F8E3B9C-D73C-40D0-AB90-FD87F1604199}" destId="{137A0CC0-BB95-47B8-AB07-BD2B23833131}" srcOrd="1" destOrd="0" parTransId="{D11C66EC-742B-4FFA-9EAC-190BAB9B3423}" sibTransId="{DDAF2696-424D-46BB-AFA1-7D7FB8ED6473}"/>
    <dgm:cxn modelId="{5881F0A5-D62B-46C0-BCA2-0F696FBB224A}" type="presOf" srcId="{C1DEF65D-5EFE-4935-BEA5-D3D49026F576}" destId="{64825BA4-AD2B-429E-9072-A38CEFD61B88}" srcOrd="0" destOrd="0" presId="urn:microsoft.com/office/officeart/2008/layout/HorizontalMultiLevelHierarchy"/>
    <dgm:cxn modelId="{2EFAFC20-C2F5-4248-95A2-50E4E25D2E52}" type="presOf" srcId="{3F03BC08-AC14-45CA-A3DE-B14A924BB0E7}" destId="{5B292AD5-B954-4E78-8C8A-C51DA5B012C2}" srcOrd="0" destOrd="0" presId="urn:microsoft.com/office/officeart/2008/layout/HorizontalMultiLevelHierarchy"/>
    <dgm:cxn modelId="{E8057DC1-CD6F-425B-99A0-89996A70859C}" type="presOf" srcId="{B23112EB-6616-4690-B247-8635CBF6559E}" destId="{B1DDBB81-22F0-40FB-AD8A-A2A09DC6CCEF}" srcOrd="1" destOrd="0" presId="urn:microsoft.com/office/officeart/2008/layout/HorizontalMultiLevelHierarchy"/>
    <dgm:cxn modelId="{917790B9-6093-4738-9E1E-1322CEBFE9B8}" type="presOf" srcId="{0385F342-6815-45E9-A801-A4EEA03AA911}" destId="{7262588C-F7B7-4343-83F3-9089A32B7CBA}" srcOrd="0" destOrd="0" presId="urn:microsoft.com/office/officeart/2008/layout/HorizontalMultiLevelHierarchy"/>
    <dgm:cxn modelId="{95C7D4A2-0F90-46E3-96D2-00E63A5940B1}" type="presOf" srcId="{415F88A4-4159-4BD0-9F4A-F6A7A7B94B25}" destId="{FE8AE19E-3FBC-4F94-89AF-0D0F152513DB}" srcOrd="0" destOrd="0" presId="urn:microsoft.com/office/officeart/2008/layout/HorizontalMultiLevelHierarchy"/>
    <dgm:cxn modelId="{FDBB84D5-ECE9-4784-82B8-619C6DD43574}" type="presOf" srcId="{415F88A4-4159-4BD0-9F4A-F6A7A7B94B25}" destId="{59FBCB6F-CC09-4171-A653-0C4216E09D09}" srcOrd="1" destOrd="0" presId="urn:microsoft.com/office/officeart/2008/layout/HorizontalMultiLevelHierarchy"/>
    <dgm:cxn modelId="{C3DFB222-50BE-4AE5-A8E3-CB4ED18A16CF}" type="presOf" srcId="{A69A5BEA-71BF-4054-A562-732B937480CE}" destId="{5089A25F-D178-4FF2-990C-6AD4C1BBE86C}" srcOrd="1" destOrd="0" presId="urn:microsoft.com/office/officeart/2008/layout/HorizontalMultiLevelHierarchy"/>
    <dgm:cxn modelId="{88E5BA3B-EDF4-44EF-BFD2-4B85924648A2}" type="presOf" srcId="{B23112EB-6616-4690-B247-8635CBF6559E}" destId="{66BFC303-A949-44DA-A125-371A1677F95E}" srcOrd="0" destOrd="0" presId="urn:microsoft.com/office/officeart/2008/layout/HorizontalMultiLevelHierarchy"/>
    <dgm:cxn modelId="{EA4B609D-15D6-4C91-9EF5-E394241B45F5}" srcId="{3FF2880F-D5CD-49C2-882E-0F87C9CDC857}" destId="{9C4A052C-2A4B-4F93-B51C-672B8F7B1409}" srcOrd="2" destOrd="0" parTransId="{B23112EB-6616-4690-B247-8635CBF6559E}" sibTransId="{7EB7F227-EEB0-4E10-A302-DD7BEB07A357}"/>
    <dgm:cxn modelId="{D6DB549A-F6CE-4845-A9A1-A0BD52503EB5}" type="presOf" srcId="{819CED99-915E-441D-B8AD-FFB6E4E637F9}" destId="{8E24BDEA-91E7-4A86-9E92-94B241C52EAF}" srcOrd="0" destOrd="0" presId="urn:microsoft.com/office/officeart/2008/layout/HorizontalMultiLevelHierarchy"/>
    <dgm:cxn modelId="{594C7F9F-604D-44E9-A583-B2A1B018BF8C}" type="presOf" srcId="{BECCA28C-FBF4-402A-9CDD-E6758B79DF55}" destId="{FA19D786-434A-4508-ACAA-95693C399DC2}" srcOrd="0" destOrd="0" presId="urn:microsoft.com/office/officeart/2008/layout/HorizontalMultiLevelHierarchy"/>
    <dgm:cxn modelId="{D3327CE5-FC6D-485E-976A-13D22D62295F}" srcId="{9F8E3B9C-D73C-40D0-AB90-FD87F1604199}" destId="{0385F342-6815-45E9-A801-A4EEA03AA911}" srcOrd="0" destOrd="0" parTransId="{C1DEF65D-5EFE-4935-BEA5-D3D49026F576}" sibTransId="{B1525473-810B-4532-B8C8-C2CDCD7E0A49}"/>
    <dgm:cxn modelId="{821D40F2-F961-4DC0-AC71-158A8263B030}" srcId="{3FF2880F-D5CD-49C2-882E-0F87C9CDC857}" destId="{DC3A16AA-2E5E-4CB2-B3C5-B8ED7B10AC75}" srcOrd="1" destOrd="0" parTransId="{A69A5BEA-71BF-4054-A562-732B937480CE}" sibTransId="{CD167D5D-126F-46E3-AFB4-59053BFEEB0A}"/>
    <dgm:cxn modelId="{FA427564-5B49-4828-8831-042206BEBCCE}" type="presParOf" srcId="{8E24BDEA-91E7-4A86-9E92-94B241C52EAF}" destId="{D501911C-E4DC-4A9B-BA15-579724630A8C}" srcOrd="0" destOrd="0" presId="urn:microsoft.com/office/officeart/2008/layout/HorizontalMultiLevelHierarchy"/>
    <dgm:cxn modelId="{367C0572-C614-4669-94DC-A757D8813B00}" type="presParOf" srcId="{D501911C-E4DC-4A9B-BA15-579724630A8C}" destId="{67492464-5C05-43A3-997A-072702F1D26F}" srcOrd="0" destOrd="0" presId="urn:microsoft.com/office/officeart/2008/layout/HorizontalMultiLevelHierarchy"/>
    <dgm:cxn modelId="{63A0B5C9-D956-4E70-9319-190E1142A735}" type="presParOf" srcId="{D501911C-E4DC-4A9B-BA15-579724630A8C}" destId="{43EC3CA5-6257-469B-A5F7-48DD58A2179C}" srcOrd="1" destOrd="0" presId="urn:microsoft.com/office/officeart/2008/layout/HorizontalMultiLevelHierarchy"/>
    <dgm:cxn modelId="{1B8E4EF6-4FE5-4ED4-95E4-4D28B42D8A9D}" type="presParOf" srcId="{43EC3CA5-6257-469B-A5F7-48DD58A2179C}" destId="{136892F9-E5AF-4F90-B6EF-3D3635A10A4B}" srcOrd="0" destOrd="0" presId="urn:microsoft.com/office/officeart/2008/layout/HorizontalMultiLevelHierarchy"/>
    <dgm:cxn modelId="{FB7C97D1-9731-4530-AE53-3EA51F919679}" type="presParOf" srcId="{136892F9-E5AF-4F90-B6EF-3D3635A10A4B}" destId="{7C0B7277-9C3A-44FB-A618-C324AC6AEA95}" srcOrd="0" destOrd="0" presId="urn:microsoft.com/office/officeart/2008/layout/HorizontalMultiLevelHierarchy"/>
    <dgm:cxn modelId="{B7AF026D-56C1-48D0-B0BB-66500FA78B25}" type="presParOf" srcId="{43EC3CA5-6257-469B-A5F7-48DD58A2179C}" destId="{5275DA6D-3182-4020-8623-121156E9747D}" srcOrd="1" destOrd="0" presId="urn:microsoft.com/office/officeart/2008/layout/HorizontalMultiLevelHierarchy"/>
    <dgm:cxn modelId="{231C67AF-615C-49B9-B471-AF4D6E89850C}" type="presParOf" srcId="{5275DA6D-3182-4020-8623-121156E9747D}" destId="{084DE30F-4247-4A77-BF2E-8CB3B7BDA9A8}" srcOrd="0" destOrd="0" presId="urn:microsoft.com/office/officeart/2008/layout/HorizontalMultiLevelHierarchy"/>
    <dgm:cxn modelId="{CDD85593-8D6A-463F-BD3B-B484AE8792E4}" type="presParOf" srcId="{5275DA6D-3182-4020-8623-121156E9747D}" destId="{105B35AC-7830-411D-9333-B03CB950348F}" srcOrd="1" destOrd="0" presId="urn:microsoft.com/office/officeart/2008/layout/HorizontalMultiLevelHierarchy"/>
    <dgm:cxn modelId="{4A781AFF-DB82-4DA2-8E64-60A5877E7322}" type="presParOf" srcId="{105B35AC-7830-411D-9333-B03CB950348F}" destId="{FA19D786-434A-4508-ACAA-95693C399DC2}" srcOrd="0" destOrd="0" presId="urn:microsoft.com/office/officeart/2008/layout/HorizontalMultiLevelHierarchy"/>
    <dgm:cxn modelId="{CDA73031-47EA-4512-87E6-655F8B75790E}" type="presParOf" srcId="{FA19D786-434A-4508-ACAA-95693C399DC2}" destId="{106439C7-A068-4004-9670-308B781AE0B3}" srcOrd="0" destOrd="0" presId="urn:microsoft.com/office/officeart/2008/layout/HorizontalMultiLevelHierarchy"/>
    <dgm:cxn modelId="{12125592-14F2-49C8-AF35-E4BB6DF22465}" type="presParOf" srcId="{105B35AC-7830-411D-9333-B03CB950348F}" destId="{2D7EBE36-FCD7-425F-A3CD-A1ADC1EF2133}" srcOrd="1" destOrd="0" presId="urn:microsoft.com/office/officeart/2008/layout/HorizontalMultiLevelHierarchy"/>
    <dgm:cxn modelId="{AD4EBAAA-F810-4406-8196-2D702A3EC25F}" type="presParOf" srcId="{2D7EBE36-FCD7-425F-A3CD-A1ADC1EF2133}" destId="{170E30D6-E36D-4D8F-BD4A-CE90886AC0F0}" srcOrd="0" destOrd="0" presId="urn:microsoft.com/office/officeart/2008/layout/HorizontalMultiLevelHierarchy"/>
    <dgm:cxn modelId="{014D9A77-0455-46FE-B211-08C8477085D7}" type="presParOf" srcId="{2D7EBE36-FCD7-425F-A3CD-A1ADC1EF2133}" destId="{DCECFD61-F6ED-4096-B828-C6BF063FF977}" srcOrd="1" destOrd="0" presId="urn:microsoft.com/office/officeart/2008/layout/HorizontalMultiLevelHierarchy"/>
    <dgm:cxn modelId="{C767D68B-0599-4E1E-A944-2EE69C6AFBA5}" type="presParOf" srcId="{105B35AC-7830-411D-9333-B03CB950348F}" destId="{67E9387F-6649-4573-9FBD-890C5F70ACBB}" srcOrd="2" destOrd="0" presId="urn:microsoft.com/office/officeart/2008/layout/HorizontalMultiLevelHierarchy"/>
    <dgm:cxn modelId="{14CEABF5-3C7E-4CEE-A4E4-7AEAC64493C0}" type="presParOf" srcId="{67E9387F-6649-4573-9FBD-890C5F70ACBB}" destId="{5089A25F-D178-4FF2-990C-6AD4C1BBE86C}" srcOrd="0" destOrd="0" presId="urn:microsoft.com/office/officeart/2008/layout/HorizontalMultiLevelHierarchy"/>
    <dgm:cxn modelId="{2AF1B997-1C61-47C8-9FDD-54B2A9D5A641}" type="presParOf" srcId="{105B35AC-7830-411D-9333-B03CB950348F}" destId="{FD048198-88D0-4341-AA5D-CDF6991F680A}" srcOrd="3" destOrd="0" presId="urn:microsoft.com/office/officeart/2008/layout/HorizontalMultiLevelHierarchy"/>
    <dgm:cxn modelId="{E3E29643-7D28-465C-96EA-ED0D01E5AE53}" type="presParOf" srcId="{FD048198-88D0-4341-AA5D-CDF6991F680A}" destId="{A6BB99EC-3D61-4D2E-B899-4B71815C9462}" srcOrd="0" destOrd="0" presId="urn:microsoft.com/office/officeart/2008/layout/HorizontalMultiLevelHierarchy"/>
    <dgm:cxn modelId="{6321F01A-EDF0-48CB-97AC-BF83B4D4016B}" type="presParOf" srcId="{FD048198-88D0-4341-AA5D-CDF6991F680A}" destId="{E32E548D-A9CF-45B3-9DE5-06A8B0A7BB78}" srcOrd="1" destOrd="0" presId="urn:microsoft.com/office/officeart/2008/layout/HorizontalMultiLevelHierarchy"/>
    <dgm:cxn modelId="{8564A00F-ABA4-476E-AD15-F393184C3ECB}" type="presParOf" srcId="{105B35AC-7830-411D-9333-B03CB950348F}" destId="{66BFC303-A949-44DA-A125-371A1677F95E}" srcOrd="4" destOrd="0" presId="urn:microsoft.com/office/officeart/2008/layout/HorizontalMultiLevelHierarchy"/>
    <dgm:cxn modelId="{E744FF2D-CB8D-4764-A98C-3E4D41E7CB0E}" type="presParOf" srcId="{66BFC303-A949-44DA-A125-371A1677F95E}" destId="{B1DDBB81-22F0-40FB-AD8A-A2A09DC6CCEF}" srcOrd="0" destOrd="0" presId="urn:microsoft.com/office/officeart/2008/layout/HorizontalMultiLevelHierarchy"/>
    <dgm:cxn modelId="{0FA3B4B6-5121-4B41-B98F-F4612DB18FE7}" type="presParOf" srcId="{105B35AC-7830-411D-9333-B03CB950348F}" destId="{7052E60D-9FAF-40C8-A3B3-6C67797CFAE8}" srcOrd="5" destOrd="0" presId="urn:microsoft.com/office/officeart/2008/layout/HorizontalMultiLevelHierarchy"/>
    <dgm:cxn modelId="{DEF51DD4-FBD1-417B-86B2-F9551485BC63}" type="presParOf" srcId="{7052E60D-9FAF-40C8-A3B3-6C67797CFAE8}" destId="{B92B2179-CFF9-4577-AA1A-4D91ED7E365C}" srcOrd="0" destOrd="0" presId="urn:microsoft.com/office/officeart/2008/layout/HorizontalMultiLevelHierarchy"/>
    <dgm:cxn modelId="{E2285EA8-FAA5-4017-9B59-C24C65212837}" type="presParOf" srcId="{7052E60D-9FAF-40C8-A3B3-6C67797CFAE8}" destId="{A44021A4-66FF-4248-A0D9-33B13FBB3327}" srcOrd="1" destOrd="0" presId="urn:microsoft.com/office/officeart/2008/layout/HorizontalMultiLevelHierarchy"/>
    <dgm:cxn modelId="{D4549E23-3BF1-402C-B2DC-E64301094C47}" type="presParOf" srcId="{43EC3CA5-6257-469B-A5F7-48DD58A2179C}" destId="{FE8AE19E-3FBC-4F94-89AF-0D0F152513DB}" srcOrd="2" destOrd="0" presId="urn:microsoft.com/office/officeart/2008/layout/HorizontalMultiLevelHierarchy"/>
    <dgm:cxn modelId="{10B1D1AF-EE14-4753-BF3B-50FB50384E23}" type="presParOf" srcId="{FE8AE19E-3FBC-4F94-89AF-0D0F152513DB}" destId="{59FBCB6F-CC09-4171-A653-0C4216E09D09}" srcOrd="0" destOrd="0" presId="urn:microsoft.com/office/officeart/2008/layout/HorizontalMultiLevelHierarchy"/>
    <dgm:cxn modelId="{D6DCF69A-AD1A-41A0-9518-9907A666E600}" type="presParOf" srcId="{43EC3CA5-6257-469B-A5F7-48DD58A2179C}" destId="{B48F8727-55A1-4D6A-BAD1-4AC1D49012E2}" srcOrd="3" destOrd="0" presId="urn:microsoft.com/office/officeart/2008/layout/HorizontalMultiLevelHierarchy"/>
    <dgm:cxn modelId="{B0338450-35EF-4797-92A5-E23E42D68AF5}" type="presParOf" srcId="{B48F8727-55A1-4D6A-BAD1-4AC1D49012E2}" destId="{7F0460CA-C266-4E60-ACDA-1A710F4A03F3}" srcOrd="0" destOrd="0" presId="urn:microsoft.com/office/officeart/2008/layout/HorizontalMultiLevelHierarchy"/>
    <dgm:cxn modelId="{CEA6587E-4D46-4DEE-8CF7-507C7533E3F0}" type="presParOf" srcId="{B48F8727-55A1-4D6A-BAD1-4AC1D49012E2}" destId="{6A1D114B-F859-4AB5-AA8F-70FCE492C297}" srcOrd="1" destOrd="0" presId="urn:microsoft.com/office/officeart/2008/layout/HorizontalMultiLevelHierarchy"/>
    <dgm:cxn modelId="{3E52F726-C803-4F82-8A37-0F3071A884E1}" type="presParOf" srcId="{6A1D114B-F859-4AB5-AA8F-70FCE492C297}" destId="{64825BA4-AD2B-429E-9072-A38CEFD61B88}" srcOrd="0" destOrd="0" presId="urn:microsoft.com/office/officeart/2008/layout/HorizontalMultiLevelHierarchy"/>
    <dgm:cxn modelId="{09CC1F28-818C-4A8F-A5A6-5C39263CBC7D}" type="presParOf" srcId="{64825BA4-AD2B-429E-9072-A38CEFD61B88}" destId="{5DB7100F-38B2-44D7-ADD2-DEEB127E8102}" srcOrd="0" destOrd="0" presId="urn:microsoft.com/office/officeart/2008/layout/HorizontalMultiLevelHierarchy"/>
    <dgm:cxn modelId="{450E6512-1941-42F4-AAE9-6B918E8E613A}" type="presParOf" srcId="{6A1D114B-F859-4AB5-AA8F-70FCE492C297}" destId="{668548E4-B170-408C-AB8E-1696E795DD65}" srcOrd="1" destOrd="0" presId="urn:microsoft.com/office/officeart/2008/layout/HorizontalMultiLevelHierarchy"/>
    <dgm:cxn modelId="{74216F72-58E3-41B8-9A6E-4D9B5A06EA88}" type="presParOf" srcId="{668548E4-B170-408C-AB8E-1696E795DD65}" destId="{7262588C-F7B7-4343-83F3-9089A32B7CBA}" srcOrd="0" destOrd="0" presId="urn:microsoft.com/office/officeart/2008/layout/HorizontalMultiLevelHierarchy"/>
    <dgm:cxn modelId="{068C32BD-2564-4CCB-8332-8D57BC2C8F14}" type="presParOf" srcId="{668548E4-B170-408C-AB8E-1696E795DD65}" destId="{B7194795-2DD7-434C-B295-0C3B55403F41}" srcOrd="1" destOrd="0" presId="urn:microsoft.com/office/officeart/2008/layout/HorizontalMultiLevelHierarchy"/>
    <dgm:cxn modelId="{9185236C-2E45-4E6D-A41A-77D417253831}" type="presParOf" srcId="{6A1D114B-F859-4AB5-AA8F-70FCE492C297}" destId="{B4742DB1-22FD-41ED-9A06-027DD2A6CF9A}" srcOrd="2" destOrd="0" presId="urn:microsoft.com/office/officeart/2008/layout/HorizontalMultiLevelHierarchy"/>
    <dgm:cxn modelId="{888334D7-9227-4F66-8ADF-F06E01793277}" type="presParOf" srcId="{B4742DB1-22FD-41ED-9A06-027DD2A6CF9A}" destId="{7E786B5A-DB46-40AA-8503-083EF055B68D}" srcOrd="0" destOrd="0" presId="urn:microsoft.com/office/officeart/2008/layout/HorizontalMultiLevelHierarchy"/>
    <dgm:cxn modelId="{A9EDC3FB-E8B8-42D3-AB04-C9AD26B1B5F6}" type="presParOf" srcId="{6A1D114B-F859-4AB5-AA8F-70FCE492C297}" destId="{642EF1C9-D937-414B-A0A8-80C2B9FBF175}" srcOrd="3" destOrd="0" presId="urn:microsoft.com/office/officeart/2008/layout/HorizontalMultiLevelHierarchy"/>
    <dgm:cxn modelId="{A8DDDDE9-2951-44C4-A907-379AFD77E47B}" type="presParOf" srcId="{642EF1C9-D937-414B-A0A8-80C2B9FBF175}" destId="{AF1AB5CC-8BE6-4FA2-AB71-4D4393F98133}" srcOrd="0" destOrd="0" presId="urn:microsoft.com/office/officeart/2008/layout/HorizontalMultiLevelHierarchy"/>
    <dgm:cxn modelId="{BF105B2B-8441-425A-BD39-C4BF69FF7390}" type="presParOf" srcId="{642EF1C9-D937-414B-A0A8-80C2B9FBF175}" destId="{E5C5E48B-75F8-4619-A43B-A556C165736B}" srcOrd="1" destOrd="0" presId="urn:microsoft.com/office/officeart/2008/layout/HorizontalMultiLevelHierarchy"/>
    <dgm:cxn modelId="{F38033B9-862B-435E-B3CF-D5DF0B63C4E4}" type="presParOf" srcId="{6A1D114B-F859-4AB5-AA8F-70FCE492C297}" destId="{AA540777-2B48-44FA-B6F5-8388A222F0E0}" srcOrd="4" destOrd="0" presId="urn:microsoft.com/office/officeart/2008/layout/HorizontalMultiLevelHierarchy"/>
    <dgm:cxn modelId="{6BB7F662-CC2E-49ED-ADFC-21EBC7484A86}" type="presParOf" srcId="{AA540777-2B48-44FA-B6F5-8388A222F0E0}" destId="{EF93909B-29FB-4004-AA98-7FE46B9EF337}" srcOrd="0" destOrd="0" presId="urn:microsoft.com/office/officeart/2008/layout/HorizontalMultiLevelHierarchy"/>
    <dgm:cxn modelId="{D395A7A2-0918-4C8E-AFE8-96B3300908A5}" type="presParOf" srcId="{6A1D114B-F859-4AB5-AA8F-70FCE492C297}" destId="{044BA87D-0093-4278-94DA-3C0EB6F66E0A}" srcOrd="5" destOrd="0" presId="urn:microsoft.com/office/officeart/2008/layout/HorizontalMultiLevelHierarchy"/>
    <dgm:cxn modelId="{48FCB0A2-D0DD-46E2-BA68-5DFD8DBB3678}" type="presParOf" srcId="{044BA87D-0093-4278-94DA-3C0EB6F66E0A}" destId="{5B292AD5-B954-4E78-8C8A-C51DA5B012C2}" srcOrd="0" destOrd="0" presId="urn:microsoft.com/office/officeart/2008/layout/HorizontalMultiLevelHierarchy"/>
    <dgm:cxn modelId="{82FA9038-65AB-4767-88B5-3E4EC35B45AB}" type="presParOf" srcId="{044BA87D-0093-4278-94DA-3C0EB6F66E0A}" destId="{EBC043ED-4C5B-49BD-8EE8-F91A64B14C5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EA5FD-9E33-4876-B12A-831B7099FEAE}">
      <dsp:nvSpPr>
        <dsp:cNvPr id="0" name=""/>
        <dsp:cNvSpPr/>
      </dsp:nvSpPr>
      <dsp:spPr>
        <a:xfrm>
          <a:off x="7116895" y="0"/>
          <a:ext cx="1693576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300" b="1" kern="1200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cs typeface="B Mitra" panose="00000400000000000000" pitchFamily="2" charset="-78"/>
            </a:rPr>
            <a:t>عواطف</a:t>
          </a:r>
          <a:endParaRPr lang="fa-IR" sz="2300" b="1" kern="1200" dirty="0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sp:txBody>
      <dsp:txXfrm>
        <a:off x="7137985" y="21090"/>
        <a:ext cx="1651396" cy="677900"/>
      </dsp:txXfrm>
    </dsp:sp>
    <dsp:sp modelId="{6B6D3255-C4F8-4EA8-A819-8BA8166ADE4C}">
      <dsp:nvSpPr>
        <dsp:cNvPr id="0" name=""/>
        <dsp:cNvSpPr/>
      </dsp:nvSpPr>
      <dsp:spPr>
        <a:xfrm rot="10800000">
          <a:off x="6588499" y="150036"/>
          <a:ext cx="359038" cy="4200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b="1" kern="1200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sp:txBody>
      <dsp:txXfrm rot="10800000">
        <a:off x="6696210" y="234037"/>
        <a:ext cx="251327" cy="252005"/>
      </dsp:txXfrm>
    </dsp:sp>
    <dsp:sp modelId="{F6F28A1F-800E-4360-B64F-4482211E3155}">
      <dsp:nvSpPr>
        <dsp:cNvPr id="0" name=""/>
        <dsp:cNvSpPr/>
      </dsp:nvSpPr>
      <dsp:spPr>
        <a:xfrm>
          <a:off x="4745888" y="0"/>
          <a:ext cx="1693576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300" b="1" kern="1200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cs typeface="B Mitra" panose="00000400000000000000" pitchFamily="2" charset="-78"/>
            </a:rPr>
            <a:t>فهم</a:t>
          </a:r>
          <a:endParaRPr lang="fa-IR" sz="2300" b="1" kern="1200" dirty="0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sp:txBody>
      <dsp:txXfrm>
        <a:off x="4766978" y="21090"/>
        <a:ext cx="1651396" cy="677900"/>
      </dsp:txXfrm>
    </dsp:sp>
    <dsp:sp modelId="{E96DDC12-B1CB-43D2-904C-680D70C2CB5F}">
      <dsp:nvSpPr>
        <dsp:cNvPr id="0" name=""/>
        <dsp:cNvSpPr/>
      </dsp:nvSpPr>
      <dsp:spPr>
        <a:xfrm rot="10800000">
          <a:off x="4217492" y="150036"/>
          <a:ext cx="359038" cy="4200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b="1" kern="1200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sp:txBody>
      <dsp:txXfrm rot="10800000">
        <a:off x="4325203" y="234037"/>
        <a:ext cx="251327" cy="252005"/>
      </dsp:txXfrm>
    </dsp:sp>
    <dsp:sp modelId="{BFD75AF0-64D9-4D17-AD50-47CA95D20476}">
      <dsp:nvSpPr>
        <dsp:cNvPr id="0" name=""/>
        <dsp:cNvSpPr/>
      </dsp:nvSpPr>
      <dsp:spPr>
        <a:xfrm>
          <a:off x="2374880" y="0"/>
          <a:ext cx="1693576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300" b="1" kern="1200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cs typeface="B Mitra" panose="00000400000000000000" pitchFamily="2" charset="-78"/>
            </a:rPr>
            <a:t>اطلاعات قبلی</a:t>
          </a:r>
          <a:endParaRPr lang="fa-IR" sz="2300" b="1" kern="1200" dirty="0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sp:txBody>
      <dsp:txXfrm>
        <a:off x="2395970" y="21090"/>
        <a:ext cx="1651396" cy="677900"/>
      </dsp:txXfrm>
    </dsp:sp>
    <dsp:sp modelId="{AA93ECC0-A10B-41E7-AEED-827F9128C09F}">
      <dsp:nvSpPr>
        <dsp:cNvPr id="0" name=""/>
        <dsp:cNvSpPr/>
      </dsp:nvSpPr>
      <dsp:spPr>
        <a:xfrm rot="10800000">
          <a:off x="1846484" y="150036"/>
          <a:ext cx="359038" cy="4200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b="1" kern="1200">
            <a:solidFill>
              <a:schemeClr val="tx1"/>
            </a:solidFill>
            <a:effectLst>
              <a:glow rad="127000">
                <a:schemeClr val="bg1"/>
              </a:glow>
            </a:effectLst>
            <a:cs typeface="B Mitra" panose="00000400000000000000" pitchFamily="2" charset="-78"/>
          </a:endParaRPr>
        </a:p>
      </dsp:txBody>
      <dsp:txXfrm rot="10800000">
        <a:off x="1954195" y="234037"/>
        <a:ext cx="251327" cy="252005"/>
      </dsp:txXfrm>
    </dsp:sp>
    <dsp:sp modelId="{325D9217-0867-47D2-86EF-D092457CC6F2}">
      <dsp:nvSpPr>
        <dsp:cNvPr id="0" name=""/>
        <dsp:cNvSpPr/>
      </dsp:nvSpPr>
      <dsp:spPr>
        <a:xfrm>
          <a:off x="3873" y="0"/>
          <a:ext cx="1693576" cy="720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300" b="1" kern="1200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cs typeface="B Titr" panose="00000700000000000000" pitchFamily="2" charset="-78"/>
            </a:rPr>
            <a:t>احساس</a:t>
          </a:r>
          <a:endParaRPr lang="fa-IR" sz="2300" b="1" kern="1200" dirty="0">
            <a:solidFill>
              <a:schemeClr val="tx1"/>
            </a:solidFill>
            <a:effectLst>
              <a:glow rad="127000">
                <a:schemeClr val="bg1"/>
              </a:glow>
            </a:effectLst>
            <a:cs typeface="B Titr" panose="00000700000000000000" pitchFamily="2" charset="-78"/>
          </a:endParaRPr>
        </a:p>
      </dsp:txBody>
      <dsp:txXfrm>
        <a:off x="24963" y="21090"/>
        <a:ext cx="1651396" cy="677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40777-2B48-44FA-B6F5-8388A222F0E0}">
      <dsp:nvSpPr>
        <dsp:cNvPr id="0" name=""/>
        <dsp:cNvSpPr/>
      </dsp:nvSpPr>
      <dsp:spPr>
        <a:xfrm>
          <a:off x="3216263" y="3385148"/>
          <a:ext cx="403361" cy="768600"/>
        </a:xfrm>
        <a:custGeom>
          <a:avLst/>
          <a:gdLst/>
          <a:ahLst/>
          <a:cxnLst/>
          <a:rect l="0" t="0" r="0" b="0"/>
          <a:pathLst>
            <a:path>
              <a:moveTo>
                <a:pt x="403361" y="0"/>
              </a:moveTo>
              <a:lnTo>
                <a:pt x="201680" y="0"/>
              </a:lnTo>
              <a:lnTo>
                <a:pt x="201680" y="768600"/>
              </a:lnTo>
              <a:lnTo>
                <a:pt x="0" y="768600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>
            <a:effectLst>
              <a:glow rad="127000">
                <a:schemeClr val="tx1"/>
              </a:glow>
            </a:effectLst>
          </a:endParaRPr>
        </a:p>
      </dsp:txBody>
      <dsp:txXfrm>
        <a:off x="3396243" y="3747748"/>
        <a:ext cx="43400" cy="43400"/>
      </dsp:txXfrm>
    </dsp:sp>
    <dsp:sp modelId="{B4742DB1-22FD-41ED-9A06-027DD2A6CF9A}">
      <dsp:nvSpPr>
        <dsp:cNvPr id="0" name=""/>
        <dsp:cNvSpPr/>
      </dsp:nvSpPr>
      <dsp:spPr>
        <a:xfrm>
          <a:off x="3216263" y="3339428"/>
          <a:ext cx="403361" cy="91440"/>
        </a:xfrm>
        <a:custGeom>
          <a:avLst/>
          <a:gdLst/>
          <a:ahLst/>
          <a:cxnLst/>
          <a:rect l="0" t="0" r="0" b="0"/>
          <a:pathLst>
            <a:path>
              <a:moveTo>
                <a:pt x="403361" y="45720"/>
              </a:moveTo>
              <a:lnTo>
                <a:pt x="0" y="45720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>
            <a:effectLst>
              <a:glow rad="127000">
                <a:schemeClr val="tx1"/>
              </a:glow>
            </a:effectLst>
          </a:endParaRPr>
        </a:p>
      </dsp:txBody>
      <dsp:txXfrm>
        <a:off x="3407860" y="3375064"/>
        <a:ext cx="20168" cy="20168"/>
      </dsp:txXfrm>
    </dsp:sp>
    <dsp:sp modelId="{64825BA4-AD2B-429E-9072-A38CEFD61B88}">
      <dsp:nvSpPr>
        <dsp:cNvPr id="0" name=""/>
        <dsp:cNvSpPr/>
      </dsp:nvSpPr>
      <dsp:spPr>
        <a:xfrm>
          <a:off x="3216263" y="2616548"/>
          <a:ext cx="403361" cy="768600"/>
        </a:xfrm>
        <a:custGeom>
          <a:avLst/>
          <a:gdLst/>
          <a:ahLst/>
          <a:cxnLst/>
          <a:rect l="0" t="0" r="0" b="0"/>
          <a:pathLst>
            <a:path>
              <a:moveTo>
                <a:pt x="403361" y="768600"/>
              </a:moveTo>
              <a:lnTo>
                <a:pt x="201680" y="768600"/>
              </a:lnTo>
              <a:lnTo>
                <a:pt x="201680" y="0"/>
              </a:lnTo>
              <a:lnTo>
                <a:pt x="0" y="0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>
            <a:effectLst>
              <a:glow rad="127000">
                <a:schemeClr val="tx1"/>
              </a:glow>
            </a:effectLst>
          </a:endParaRPr>
        </a:p>
      </dsp:txBody>
      <dsp:txXfrm>
        <a:off x="3396243" y="2979148"/>
        <a:ext cx="43400" cy="43400"/>
      </dsp:txXfrm>
    </dsp:sp>
    <dsp:sp modelId="{FE8AE19E-3FBC-4F94-89AF-0D0F152513DB}">
      <dsp:nvSpPr>
        <dsp:cNvPr id="0" name=""/>
        <dsp:cNvSpPr/>
      </dsp:nvSpPr>
      <dsp:spPr>
        <a:xfrm>
          <a:off x="5636432" y="2232247"/>
          <a:ext cx="403361" cy="1152900"/>
        </a:xfrm>
        <a:custGeom>
          <a:avLst/>
          <a:gdLst/>
          <a:ahLst/>
          <a:cxnLst/>
          <a:rect l="0" t="0" r="0" b="0"/>
          <a:pathLst>
            <a:path>
              <a:moveTo>
                <a:pt x="403361" y="0"/>
              </a:moveTo>
              <a:lnTo>
                <a:pt x="201680" y="0"/>
              </a:lnTo>
              <a:lnTo>
                <a:pt x="201680" y="1152900"/>
              </a:lnTo>
              <a:lnTo>
                <a:pt x="0" y="1152900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sp:txBody>
      <dsp:txXfrm>
        <a:off x="5807577" y="2778162"/>
        <a:ext cx="61071" cy="61071"/>
      </dsp:txXfrm>
    </dsp:sp>
    <dsp:sp modelId="{66BFC303-A949-44DA-A125-371A1677F95E}">
      <dsp:nvSpPr>
        <dsp:cNvPr id="0" name=""/>
        <dsp:cNvSpPr/>
      </dsp:nvSpPr>
      <dsp:spPr>
        <a:xfrm>
          <a:off x="3216263" y="1079347"/>
          <a:ext cx="403361" cy="768600"/>
        </a:xfrm>
        <a:custGeom>
          <a:avLst/>
          <a:gdLst/>
          <a:ahLst/>
          <a:cxnLst/>
          <a:rect l="0" t="0" r="0" b="0"/>
          <a:pathLst>
            <a:path>
              <a:moveTo>
                <a:pt x="403361" y="0"/>
              </a:moveTo>
              <a:lnTo>
                <a:pt x="201680" y="0"/>
              </a:lnTo>
              <a:lnTo>
                <a:pt x="201680" y="768600"/>
              </a:lnTo>
              <a:lnTo>
                <a:pt x="0" y="768600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>
            <a:effectLst>
              <a:glow rad="127000">
                <a:schemeClr val="tx1"/>
              </a:glow>
            </a:effectLst>
          </a:endParaRPr>
        </a:p>
      </dsp:txBody>
      <dsp:txXfrm>
        <a:off x="3396243" y="1441947"/>
        <a:ext cx="43400" cy="43400"/>
      </dsp:txXfrm>
    </dsp:sp>
    <dsp:sp modelId="{67E9387F-6649-4573-9FBD-890C5F70ACBB}">
      <dsp:nvSpPr>
        <dsp:cNvPr id="0" name=""/>
        <dsp:cNvSpPr/>
      </dsp:nvSpPr>
      <dsp:spPr>
        <a:xfrm>
          <a:off x="3216263" y="1033627"/>
          <a:ext cx="403361" cy="91440"/>
        </a:xfrm>
        <a:custGeom>
          <a:avLst/>
          <a:gdLst/>
          <a:ahLst/>
          <a:cxnLst/>
          <a:rect l="0" t="0" r="0" b="0"/>
          <a:pathLst>
            <a:path>
              <a:moveTo>
                <a:pt x="403361" y="45720"/>
              </a:moveTo>
              <a:lnTo>
                <a:pt x="0" y="45720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>
            <a:effectLst>
              <a:glow rad="127000">
                <a:schemeClr val="tx1"/>
              </a:glow>
            </a:effectLst>
          </a:endParaRPr>
        </a:p>
      </dsp:txBody>
      <dsp:txXfrm>
        <a:off x="3407860" y="1069263"/>
        <a:ext cx="20168" cy="20168"/>
      </dsp:txXfrm>
    </dsp:sp>
    <dsp:sp modelId="{FA19D786-434A-4508-ACAA-95693C399DC2}">
      <dsp:nvSpPr>
        <dsp:cNvPr id="0" name=""/>
        <dsp:cNvSpPr/>
      </dsp:nvSpPr>
      <dsp:spPr>
        <a:xfrm>
          <a:off x="3216263" y="310747"/>
          <a:ext cx="403361" cy="768600"/>
        </a:xfrm>
        <a:custGeom>
          <a:avLst/>
          <a:gdLst/>
          <a:ahLst/>
          <a:cxnLst/>
          <a:rect l="0" t="0" r="0" b="0"/>
          <a:pathLst>
            <a:path>
              <a:moveTo>
                <a:pt x="403361" y="768600"/>
              </a:moveTo>
              <a:lnTo>
                <a:pt x="201680" y="768600"/>
              </a:lnTo>
              <a:lnTo>
                <a:pt x="201680" y="0"/>
              </a:lnTo>
              <a:lnTo>
                <a:pt x="0" y="0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>
            <a:effectLst>
              <a:glow rad="127000">
                <a:schemeClr val="tx1"/>
              </a:glow>
            </a:effectLst>
          </a:endParaRPr>
        </a:p>
      </dsp:txBody>
      <dsp:txXfrm>
        <a:off x="3396243" y="673346"/>
        <a:ext cx="43400" cy="43400"/>
      </dsp:txXfrm>
    </dsp:sp>
    <dsp:sp modelId="{136892F9-E5AF-4F90-B6EF-3D3635A10A4B}">
      <dsp:nvSpPr>
        <dsp:cNvPr id="0" name=""/>
        <dsp:cNvSpPr/>
      </dsp:nvSpPr>
      <dsp:spPr>
        <a:xfrm>
          <a:off x="5636432" y="1079347"/>
          <a:ext cx="403361" cy="1152900"/>
        </a:xfrm>
        <a:custGeom>
          <a:avLst/>
          <a:gdLst/>
          <a:ahLst/>
          <a:cxnLst/>
          <a:rect l="0" t="0" r="0" b="0"/>
          <a:pathLst>
            <a:path>
              <a:moveTo>
                <a:pt x="403361" y="1152900"/>
              </a:moveTo>
              <a:lnTo>
                <a:pt x="201680" y="1152900"/>
              </a:lnTo>
              <a:lnTo>
                <a:pt x="201680" y="0"/>
              </a:lnTo>
              <a:lnTo>
                <a:pt x="0" y="0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sp:txBody>
      <dsp:txXfrm>
        <a:off x="5807577" y="1625262"/>
        <a:ext cx="61071" cy="61071"/>
      </dsp:txXfrm>
    </dsp:sp>
    <dsp:sp modelId="{67492464-5C05-43A3-997A-072702F1D26F}">
      <dsp:nvSpPr>
        <dsp:cNvPr id="0" name=""/>
        <dsp:cNvSpPr/>
      </dsp:nvSpPr>
      <dsp:spPr>
        <a:xfrm rot="5400000">
          <a:off x="5074198" y="1579737"/>
          <a:ext cx="3236212" cy="13050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effectLst>
                <a:glow rad="127000">
                  <a:schemeClr val="tx1"/>
                </a:glow>
              </a:effectLst>
              <a:cs typeface="B Titr" panose="00000700000000000000" pitchFamily="2" charset="-78"/>
            </a:rPr>
            <a:t>پس از طی فرآیند دو نوع احساس شکل میگیرد:</a:t>
          </a:r>
          <a:endParaRPr lang="fa-IR" sz="2400" kern="1200" dirty="0">
            <a:effectLst>
              <a:glow rad="127000">
                <a:schemeClr val="tx1"/>
              </a:glow>
            </a:effectLst>
            <a:cs typeface="B Titr" panose="00000700000000000000" pitchFamily="2" charset="-78"/>
          </a:endParaRPr>
        </a:p>
      </dsp:txBody>
      <dsp:txXfrm>
        <a:off x="5074198" y="1579737"/>
        <a:ext cx="3236212" cy="1305021"/>
      </dsp:txXfrm>
    </dsp:sp>
    <dsp:sp modelId="{084DE30F-4247-4A77-BF2E-8CB3B7BDA9A8}">
      <dsp:nvSpPr>
        <dsp:cNvPr id="0" name=""/>
        <dsp:cNvSpPr/>
      </dsp:nvSpPr>
      <dsp:spPr>
        <a:xfrm>
          <a:off x="3619625" y="771907"/>
          <a:ext cx="2016807" cy="6148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مثبت</a:t>
          </a:r>
          <a:endParaRPr lang="fa-IR" sz="3200" b="1" kern="1200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sp:txBody>
      <dsp:txXfrm>
        <a:off x="3619625" y="771907"/>
        <a:ext cx="2016807" cy="614880"/>
      </dsp:txXfrm>
    </dsp:sp>
    <dsp:sp modelId="{170E30D6-E36D-4D8F-BD4A-CE90886AC0F0}">
      <dsp:nvSpPr>
        <dsp:cNvPr id="0" name=""/>
        <dsp:cNvSpPr/>
      </dsp:nvSpPr>
      <dsp:spPr>
        <a:xfrm>
          <a:off x="1199456" y="3306"/>
          <a:ext cx="2016807" cy="6148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شادی</a:t>
          </a:r>
          <a:endParaRPr lang="fa-IR" sz="3200" b="1" kern="1200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sp:txBody>
      <dsp:txXfrm>
        <a:off x="1199456" y="3306"/>
        <a:ext cx="2016807" cy="614880"/>
      </dsp:txXfrm>
    </dsp:sp>
    <dsp:sp modelId="{A6BB99EC-3D61-4D2E-B899-4B71815C9462}">
      <dsp:nvSpPr>
        <dsp:cNvPr id="0" name=""/>
        <dsp:cNvSpPr/>
      </dsp:nvSpPr>
      <dsp:spPr>
        <a:xfrm>
          <a:off x="1199456" y="771907"/>
          <a:ext cx="2016807" cy="6148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محبت</a:t>
          </a:r>
          <a:endParaRPr lang="fa-IR" sz="3200" b="1" kern="1200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sp:txBody>
      <dsp:txXfrm>
        <a:off x="1199456" y="771907"/>
        <a:ext cx="2016807" cy="614880"/>
      </dsp:txXfrm>
    </dsp:sp>
    <dsp:sp modelId="{B92B2179-CFF9-4577-AA1A-4D91ED7E365C}">
      <dsp:nvSpPr>
        <dsp:cNvPr id="0" name=""/>
        <dsp:cNvSpPr/>
      </dsp:nvSpPr>
      <dsp:spPr>
        <a:xfrm>
          <a:off x="1199456" y="1540507"/>
          <a:ext cx="2016807" cy="6148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امید</a:t>
          </a:r>
          <a:endParaRPr lang="fa-IR" sz="3200" b="1" kern="1200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sp:txBody>
      <dsp:txXfrm>
        <a:off x="1199456" y="1540507"/>
        <a:ext cx="2016807" cy="614880"/>
      </dsp:txXfrm>
    </dsp:sp>
    <dsp:sp modelId="{7F0460CA-C266-4E60-ACDA-1A710F4A03F3}">
      <dsp:nvSpPr>
        <dsp:cNvPr id="0" name=""/>
        <dsp:cNvSpPr/>
      </dsp:nvSpPr>
      <dsp:spPr>
        <a:xfrm>
          <a:off x="3619625" y="3077708"/>
          <a:ext cx="2016807" cy="6148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منفی</a:t>
          </a:r>
          <a:endParaRPr lang="fa-IR" sz="3200" b="1" kern="1200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sp:txBody>
      <dsp:txXfrm>
        <a:off x="3619625" y="3077708"/>
        <a:ext cx="2016807" cy="614880"/>
      </dsp:txXfrm>
    </dsp:sp>
    <dsp:sp modelId="{7262588C-F7B7-4343-83F3-9089A32B7CBA}">
      <dsp:nvSpPr>
        <dsp:cNvPr id="0" name=""/>
        <dsp:cNvSpPr/>
      </dsp:nvSpPr>
      <dsp:spPr>
        <a:xfrm>
          <a:off x="1199456" y="2309108"/>
          <a:ext cx="2016807" cy="6148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ترس</a:t>
          </a:r>
          <a:endParaRPr lang="fa-IR" sz="3200" b="1" kern="1200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sp:txBody>
      <dsp:txXfrm>
        <a:off x="1199456" y="2309108"/>
        <a:ext cx="2016807" cy="614880"/>
      </dsp:txXfrm>
    </dsp:sp>
    <dsp:sp modelId="{AF1AB5CC-8BE6-4FA2-AB71-4D4393F98133}">
      <dsp:nvSpPr>
        <dsp:cNvPr id="0" name=""/>
        <dsp:cNvSpPr/>
      </dsp:nvSpPr>
      <dsp:spPr>
        <a:xfrm>
          <a:off x="1199456" y="3077708"/>
          <a:ext cx="2016807" cy="6148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غم</a:t>
          </a:r>
          <a:endParaRPr lang="fa-IR" sz="3200" b="1" kern="1200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sp:txBody>
      <dsp:txXfrm>
        <a:off x="1199456" y="3077708"/>
        <a:ext cx="2016807" cy="614880"/>
      </dsp:txXfrm>
    </dsp:sp>
    <dsp:sp modelId="{5B292AD5-B954-4E78-8C8A-C51DA5B012C2}">
      <dsp:nvSpPr>
        <dsp:cNvPr id="0" name=""/>
        <dsp:cNvSpPr/>
      </dsp:nvSpPr>
      <dsp:spPr>
        <a:xfrm>
          <a:off x="1199456" y="3846308"/>
          <a:ext cx="2016807" cy="6148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effectLst>
                <a:glow rad="127000">
                  <a:schemeClr val="tx1"/>
                </a:glow>
              </a:effectLst>
              <a:cs typeface="B Mitra" panose="00000400000000000000" pitchFamily="2" charset="-78"/>
            </a:rPr>
            <a:t>نفرت</a:t>
          </a:r>
          <a:endParaRPr lang="fa-IR" sz="3200" b="1" kern="1200" dirty="0">
            <a:effectLst>
              <a:glow rad="127000">
                <a:schemeClr val="tx1"/>
              </a:glow>
            </a:effectLst>
            <a:cs typeface="B Mitra" panose="00000400000000000000" pitchFamily="2" charset="-78"/>
          </a:endParaRPr>
        </a:p>
      </dsp:txBody>
      <dsp:txXfrm>
        <a:off x="1199456" y="3846308"/>
        <a:ext cx="2016807" cy="614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EE3497-3E41-4BAD-A897-E1F7D8FE85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AE56C-FDB8-4147-AB44-F0F6AD5B08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C3E95397-12FD-4D1E-8D90-9D365B0FE0CD}" type="datetimeFigureOut">
              <a:rPr lang="fa-IR" smtClean="0"/>
              <a:t>1446/03/26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82D7D-AB11-401F-95D4-838B28F9EB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B00E8-A213-4F3B-A32F-9BFE5E1EBF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8FE4E49B-229B-4AEC-BF7A-2307E07ADBF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531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CD67E4B-6EC5-4F27-A0FD-3BEFC5DFE1AA}" type="datetimeFigureOut">
              <a:rPr lang="fa-IR" smtClean="0"/>
              <a:t>1446/03/26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B7F97D4-5688-4F4B-857F-D13F76E43BB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64302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DFF0-0515-4FD5-B46A-8E982B008A45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44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70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025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220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838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6000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41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994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E5E05-C93D-447B-AFD7-799DDE2CA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4D84F-C725-4287-8AB4-1AF8B92F3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CE610-85E8-40AC-BCAE-505C3FE94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AB24-27B3-4F9A-BF46-5332CE34E91F}" type="datetimeFigureOut">
              <a:rPr lang="fa-IR" smtClean="0"/>
              <a:t>1446/03/26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E5033-8929-4C59-987F-573CAE43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79C0D-320E-4108-AA1C-5FD389CF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02B0B-90F3-4D6A-9547-E67E5041F8A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58826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parent Shapes">
  <p:cSld name="Transparent Shapes">
    <p:bg>
      <p:bgPr>
        <a:solidFill>
          <a:srgbClr val="3796B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1"/>
          <p:cNvGrpSpPr/>
          <p:nvPr/>
        </p:nvGrpSpPr>
        <p:grpSpPr>
          <a:xfrm flipH="1">
            <a:off x="1" y="3541492"/>
            <a:ext cx="3962345" cy="3848201"/>
            <a:chOff x="6172200" y="2656118"/>
            <a:chExt cx="2971754" cy="2886151"/>
          </a:xfrm>
        </p:grpSpPr>
        <p:sp>
          <p:nvSpPr>
            <p:cNvPr id="151" name="Google Shape;151;p11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1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1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1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>
                <a:alpha val="33460"/>
              </a:srgbClr>
            </a:solidFill>
            <a:ln>
              <a:noFill/>
            </a:ln>
          </p:spPr>
        </p:sp>
      </p:grpSp>
      <p:grpSp>
        <p:nvGrpSpPr>
          <p:cNvPr id="156" name="Google Shape;156;p11"/>
          <p:cNvGrpSpPr/>
          <p:nvPr/>
        </p:nvGrpSpPr>
        <p:grpSpPr>
          <a:xfrm flipH="1">
            <a:off x="9307248" y="-304036"/>
            <a:ext cx="2884752" cy="1796400"/>
            <a:chOff x="-32" y="-215963"/>
            <a:chExt cx="2163561" cy="1347300"/>
          </a:xfrm>
        </p:grpSpPr>
        <p:sp>
          <p:nvSpPr>
            <p:cNvPr id="157" name="Google Shape;157;p11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1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1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1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1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>
                <a:alpha val="3346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306324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9220">
              <a:spcBef>
                <a:spcPts val="20"/>
              </a:spcBef>
            </a:pPr>
            <a:r>
              <a:rPr lang="en-US" spc="-40" smtClean="0">
                <a:solidFill>
                  <a:srgbClr val="800080"/>
                </a:solidFill>
                <a:latin typeface="Microsoft Sans Serif"/>
                <a:cs typeface="Microsoft Sans Serif"/>
              </a:rPr>
              <a:t>4</a:t>
            </a:r>
            <a:fld id="{81D60167-4931-47E6-BA6A-407CBD079E47}" type="slidenum">
              <a:rPr spc="-40" smtClean="0">
                <a:solidFill>
                  <a:srgbClr val="800080"/>
                </a:solidFill>
                <a:latin typeface="Microsoft Sans Serif"/>
                <a:cs typeface="Microsoft Sans Serif"/>
              </a:rPr>
              <a:pPr marL="109220">
                <a:spcBef>
                  <a:spcPts val="20"/>
                </a:spcBef>
              </a:pPr>
              <a:t>‹#›</a:t>
            </a:fld>
            <a:endParaRPr spc="-40" dirty="0">
              <a:solidFill>
                <a:srgbClr val="800080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601429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24071" y="195771"/>
            <a:ext cx="494385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9220">
              <a:spcBef>
                <a:spcPts val="20"/>
              </a:spcBef>
            </a:pPr>
            <a:r>
              <a:rPr lang="en-US" spc="-40" smtClean="0">
                <a:solidFill>
                  <a:srgbClr val="800080"/>
                </a:solidFill>
                <a:latin typeface="Microsoft Sans Serif"/>
                <a:cs typeface="Microsoft Sans Serif"/>
              </a:rPr>
              <a:t>4</a:t>
            </a:r>
            <a:fld id="{81D60167-4931-47E6-BA6A-407CBD079E47}" type="slidenum">
              <a:rPr spc="-40" smtClean="0">
                <a:solidFill>
                  <a:srgbClr val="800080"/>
                </a:solidFill>
                <a:latin typeface="Microsoft Sans Serif"/>
                <a:cs typeface="Microsoft Sans Serif"/>
              </a:rPr>
              <a:pPr marL="109220">
                <a:spcBef>
                  <a:spcPts val="20"/>
                </a:spcBef>
              </a:pPr>
              <a:t>‹#›</a:t>
            </a:fld>
            <a:endParaRPr spc="-40" dirty="0">
              <a:solidFill>
                <a:srgbClr val="800080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159426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9220">
              <a:spcBef>
                <a:spcPts val="20"/>
              </a:spcBef>
            </a:pPr>
            <a:r>
              <a:rPr lang="en-US" spc="-40" smtClean="0">
                <a:solidFill>
                  <a:srgbClr val="800080"/>
                </a:solidFill>
                <a:latin typeface="Microsoft Sans Serif"/>
                <a:cs typeface="Microsoft Sans Serif"/>
              </a:rPr>
              <a:t>4</a:t>
            </a:r>
            <a:fld id="{81D60167-4931-47E6-BA6A-407CBD079E47}" type="slidenum">
              <a:rPr spc="-40" smtClean="0">
                <a:solidFill>
                  <a:srgbClr val="800080"/>
                </a:solidFill>
                <a:latin typeface="Microsoft Sans Serif"/>
                <a:cs typeface="Microsoft Sans Serif"/>
              </a:rPr>
              <a:pPr marL="109220">
                <a:spcBef>
                  <a:spcPts val="20"/>
                </a:spcBef>
              </a:pPr>
              <a:t>‹#›</a:t>
            </a:fld>
            <a:endParaRPr spc="-40" dirty="0">
              <a:solidFill>
                <a:srgbClr val="800080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932529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09220">
              <a:spcBef>
                <a:spcPts val="20"/>
              </a:spcBef>
            </a:pPr>
            <a:r>
              <a:rPr lang="en-US" spc="-40" smtClean="0">
                <a:solidFill>
                  <a:srgbClr val="800080"/>
                </a:solidFill>
                <a:latin typeface="Microsoft Sans Serif"/>
                <a:cs typeface="Microsoft Sans Serif"/>
              </a:rPr>
              <a:t>4</a:t>
            </a:r>
            <a:fld id="{81D60167-4931-47E6-BA6A-407CBD079E47}" type="slidenum">
              <a:rPr spc="-40" smtClean="0">
                <a:solidFill>
                  <a:srgbClr val="800080"/>
                </a:solidFill>
                <a:latin typeface="Microsoft Sans Serif"/>
                <a:cs typeface="Microsoft Sans Serif"/>
              </a:rPr>
              <a:pPr marL="109220">
                <a:spcBef>
                  <a:spcPts val="20"/>
                </a:spcBef>
              </a:pPr>
              <a:t>‹#›</a:t>
            </a:fld>
            <a:endParaRPr spc="-40" dirty="0">
              <a:solidFill>
                <a:srgbClr val="800080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523038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D969-C2B2-4220-8C91-67CE87816A92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9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D5C4-2505-4EC2-89B5-09F451C17518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09AF-B0CE-473D-AA8B-603918F546DF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8341-EA78-4B44-9D11-7B910EAD4F4A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4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B196-C9EF-498D-A5F2-A92DE039732B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rgbClr val="38404D"/>
            </a:gs>
            <a:gs pos="100000">
              <a:srgbClr val="1C222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7036E1F-BFD2-4844-909C-8E2E81409C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459500" cy="6858000"/>
          </a:xfrm>
          <a:custGeom>
            <a:avLst/>
            <a:gdLst>
              <a:gd name="connsiteX0" fmla="*/ 0 w 6459500"/>
              <a:gd name="connsiteY0" fmla="*/ 0 h 6858000"/>
              <a:gd name="connsiteX1" fmla="*/ 6459500 w 6459500"/>
              <a:gd name="connsiteY1" fmla="*/ 0 h 6858000"/>
              <a:gd name="connsiteX2" fmla="*/ 6459500 w 6459500"/>
              <a:gd name="connsiteY2" fmla="*/ 6858000 h 6858000"/>
              <a:gd name="connsiteX3" fmla="*/ 0 w 6459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9500" h="6858000">
                <a:moveTo>
                  <a:pt x="0" y="0"/>
                </a:moveTo>
                <a:lnTo>
                  <a:pt x="6459500" y="0"/>
                </a:lnTo>
                <a:lnTo>
                  <a:pt x="645950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a-IR" dirty="0"/>
              <a:t>تصویر را وارد کنید</a:t>
            </a:r>
          </a:p>
        </p:txBody>
      </p:sp>
    </p:spTree>
    <p:extLst>
      <p:ext uri="{BB962C8B-B14F-4D97-AF65-F5344CB8AC3E}">
        <p14:creationId xmlns:p14="http://schemas.microsoft.com/office/powerpoint/2010/main" val="2354997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AC48-6326-4E7E-882C-2EB1111064CC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2D7F-AAA0-4FF6-9CB2-8903C9C81424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4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6F65-BD18-452D-82F2-EA6278AE2237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22C5-7C9C-48D6-8D8C-9C898D51D35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C7A-A2FA-43E3-8227-5760AAEEC3F2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D953B-C3DF-4708-8FB9-13255283CAAC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D969-C2B2-4220-8C91-67CE87816A92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6D5C4-2505-4EC2-89B5-09F451C17518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7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09AF-B0CE-473D-AA8B-603918F546DF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8341-EA78-4B44-9D11-7B910EAD4F4A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0">
              <a:srgbClr val="38404D"/>
            </a:gs>
            <a:gs pos="100000">
              <a:srgbClr val="1C222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9552EF-33C6-44F2-B809-58E7132716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10603" y="960955"/>
            <a:ext cx="7409144" cy="4936092"/>
          </a:xfrm>
          <a:custGeom>
            <a:avLst/>
            <a:gdLst>
              <a:gd name="connsiteX0" fmla="*/ 0 w 7409144"/>
              <a:gd name="connsiteY0" fmla="*/ 0 h 4936092"/>
              <a:gd name="connsiteX1" fmla="*/ 7409144 w 7409144"/>
              <a:gd name="connsiteY1" fmla="*/ 0 h 4936092"/>
              <a:gd name="connsiteX2" fmla="*/ 7409144 w 7409144"/>
              <a:gd name="connsiteY2" fmla="*/ 4936092 h 4936092"/>
              <a:gd name="connsiteX3" fmla="*/ 0 w 7409144"/>
              <a:gd name="connsiteY3" fmla="*/ 4936092 h 493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9144" h="4936092">
                <a:moveTo>
                  <a:pt x="0" y="0"/>
                </a:moveTo>
                <a:lnTo>
                  <a:pt x="7409144" y="0"/>
                </a:lnTo>
                <a:lnTo>
                  <a:pt x="7409144" y="4936092"/>
                </a:lnTo>
                <a:lnTo>
                  <a:pt x="0" y="4936092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a-IR" dirty="0"/>
              <a:t>تصویر را وارد کنید</a:t>
            </a:r>
          </a:p>
        </p:txBody>
      </p:sp>
    </p:spTree>
    <p:extLst>
      <p:ext uri="{BB962C8B-B14F-4D97-AF65-F5344CB8AC3E}">
        <p14:creationId xmlns:p14="http://schemas.microsoft.com/office/powerpoint/2010/main" val="102301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AB196-C9EF-498D-A5F2-A92DE039732B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AC48-6326-4E7E-882C-2EB1111064CC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2D7F-AAA0-4FF6-9CB2-8903C9C81424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2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6F65-BD18-452D-82F2-EA6278AE2237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22C5-7C9C-48D6-8D8C-9C898D51D35E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C7A-A2FA-43E3-8227-5760AAEEC3F2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D953B-C3DF-4708-8FB9-13255283CAAC}" type="datetime8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24/سپتامبر/29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788-E864-4F2A-9BCF-696531DF0C3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1">
    <p:bg>
      <p:bgPr>
        <a:gradFill flip="none" rotWithShape="1">
          <a:gsLst>
            <a:gs pos="0">
              <a:schemeClr val="tx2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149628" y="2621382"/>
            <a:ext cx="1888435" cy="22926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sx="102000" sy="102000" algn="ctr" rotWithShape="0">
              <a:prstClr val="black">
                <a:alpha val="70000"/>
              </a:prstClr>
            </a:outerShdw>
          </a:effectLst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fa-IR" dirty="0"/>
              <a:t>تصویر پنجم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3157331" y="2621382"/>
            <a:ext cx="1888435" cy="22926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sx="102000" sy="102000" algn="ctr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400"/>
            </a:lvl1pPr>
          </a:lstStyle>
          <a:p>
            <a:pPr lvl="0"/>
            <a:r>
              <a:rPr lang="fa-IR" dirty="0"/>
              <a:t>تصویر چهارم</a:t>
            </a:r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5165035" y="2621382"/>
            <a:ext cx="1888435" cy="22926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sx="102000" sy="102000" algn="ctr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fa-IR" dirty="0"/>
              <a:t>تصویر سوم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7172738" y="2621382"/>
            <a:ext cx="1888435" cy="22926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sx="102000" sy="102000" algn="ctr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fa-IR" dirty="0"/>
              <a:t>تصویر دوم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9180441" y="2621382"/>
            <a:ext cx="1888435" cy="22926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sx="102000" sy="102000" algn="ctr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fa-IR" dirty="0"/>
              <a:t>تصویر اول</a:t>
            </a:r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2E9DED-0FDA-4E0D-8C9C-D7590C464231}"/>
              </a:ext>
            </a:extLst>
          </p:cNvPr>
          <p:cNvSpPr/>
          <p:nvPr userDrawn="1"/>
        </p:nvSpPr>
        <p:spPr>
          <a:xfrm flipH="1">
            <a:off x="-2147651" y="-958279"/>
            <a:ext cx="4482529" cy="4482529"/>
          </a:xfrm>
          <a:custGeom>
            <a:avLst/>
            <a:gdLst>
              <a:gd name="connsiteX0" fmla="*/ 3664302 w 7328600"/>
              <a:gd name="connsiteY0" fmla="*/ 2914691 h 7328600"/>
              <a:gd name="connsiteX1" fmla="*/ 2914691 w 7328600"/>
              <a:gd name="connsiteY1" fmla="*/ 3664302 h 7328600"/>
              <a:gd name="connsiteX2" fmla="*/ 3664302 w 7328600"/>
              <a:gd name="connsiteY2" fmla="*/ 4413913 h 7328600"/>
              <a:gd name="connsiteX3" fmla="*/ 4413913 w 7328600"/>
              <a:gd name="connsiteY3" fmla="*/ 3664302 h 7328600"/>
              <a:gd name="connsiteX4" fmla="*/ 3664302 w 7328600"/>
              <a:gd name="connsiteY4" fmla="*/ 2914691 h 7328600"/>
              <a:gd name="connsiteX5" fmla="*/ 3664302 w 7328600"/>
              <a:gd name="connsiteY5" fmla="*/ 2122020 h 7328600"/>
              <a:gd name="connsiteX6" fmla="*/ 5206584 w 7328600"/>
              <a:gd name="connsiteY6" fmla="*/ 3664302 h 7328600"/>
              <a:gd name="connsiteX7" fmla="*/ 3664302 w 7328600"/>
              <a:gd name="connsiteY7" fmla="*/ 5206584 h 7328600"/>
              <a:gd name="connsiteX8" fmla="*/ 2122020 w 7328600"/>
              <a:gd name="connsiteY8" fmla="*/ 3664302 h 7328600"/>
              <a:gd name="connsiteX9" fmla="*/ 3664302 w 7328600"/>
              <a:gd name="connsiteY9" fmla="*/ 2122020 h 7328600"/>
              <a:gd name="connsiteX10" fmla="*/ 3664300 w 7328600"/>
              <a:gd name="connsiteY10" fmla="*/ 1317829 h 7328600"/>
              <a:gd name="connsiteX11" fmla="*/ 1317829 w 7328600"/>
              <a:gd name="connsiteY11" fmla="*/ 3664300 h 7328600"/>
              <a:gd name="connsiteX12" fmla="*/ 3664300 w 7328600"/>
              <a:gd name="connsiteY12" fmla="*/ 6010771 h 7328600"/>
              <a:gd name="connsiteX13" fmla="*/ 6010771 w 7328600"/>
              <a:gd name="connsiteY13" fmla="*/ 3664300 h 7328600"/>
              <a:gd name="connsiteX14" fmla="*/ 3664300 w 7328600"/>
              <a:gd name="connsiteY14" fmla="*/ 1317829 h 7328600"/>
              <a:gd name="connsiteX15" fmla="*/ 3664300 w 7328600"/>
              <a:gd name="connsiteY15" fmla="*/ 0 h 7328600"/>
              <a:gd name="connsiteX16" fmla="*/ 7328600 w 7328600"/>
              <a:gd name="connsiteY16" fmla="*/ 3664300 h 7328600"/>
              <a:gd name="connsiteX17" fmla="*/ 3664300 w 7328600"/>
              <a:gd name="connsiteY17" fmla="*/ 7328600 h 7328600"/>
              <a:gd name="connsiteX18" fmla="*/ 0 w 7328600"/>
              <a:gd name="connsiteY18" fmla="*/ 3664300 h 7328600"/>
              <a:gd name="connsiteX19" fmla="*/ 3664300 w 7328600"/>
              <a:gd name="connsiteY19" fmla="*/ 0 h 73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28600" h="7328600">
                <a:moveTo>
                  <a:pt x="3664302" y="2914691"/>
                </a:moveTo>
                <a:cubicBezTo>
                  <a:pt x="3250303" y="2914691"/>
                  <a:pt x="2914691" y="3250303"/>
                  <a:pt x="2914691" y="3664302"/>
                </a:cubicBezTo>
                <a:cubicBezTo>
                  <a:pt x="2914691" y="4078301"/>
                  <a:pt x="3250303" y="4413913"/>
                  <a:pt x="3664302" y="4413913"/>
                </a:cubicBezTo>
                <a:cubicBezTo>
                  <a:pt x="4078301" y="4413913"/>
                  <a:pt x="4413913" y="4078301"/>
                  <a:pt x="4413913" y="3664302"/>
                </a:cubicBezTo>
                <a:cubicBezTo>
                  <a:pt x="4413913" y="3250303"/>
                  <a:pt x="4078301" y="2914691"/>
                  <a:pt x="3664302" y="2914691"/>
                </a:cubicBezTo>
                <a:close/>
                <a:moveTo>
                  <a:pt x="3664302" y="2122020"/>
                </a:moveTo>
                <a:cubicBezTo>
                  <a:pt x="4516081" y="2122020"/>
                  <a:pt x="5206584" y="2812523"/>
                  <a:pt x="5206584" y="3664302"/>
                </a:cubicBezTo>
                <a:cubicBezTo>
                  <a:pt x="5206584" y="4516081"/>
                  <a:pt x="4516081" y="5206584"/>
                  <a:pt x="3664302" y="5206584"/>
                </a:cubicBezTo>
                <a:cubicBezTo>
                  <a:pt x="2812523" y="5206584"/>
                  <a:pt x="2122020" y="4516081"/>
                  <a:pt x="2122020" y="3664302"/>
                </a:cubicBezTo>
                <a:cubicBezTo>
                  <a:pt x="2122020" y="2812523"/>
                  <a:pt x="2812523" y="2122020"/>
                  <a:pt x="3664302" y="2122020"/>
                </a:cubicBezTo>
                <a:close/>
                <a:moveTo>
                  <a:pt x="3664300" y="1317829"/>
                </a:moveTo>
                <a:cubicBezTo>
                  <a:pt x="2368380" y="1317829"/>
                  <a:pt x="1317829" y="2368380"/>
                  <a:pt x="1317829" y="3664300"/>
                </a:cubicBezTo>
                <a:cubicBezTo>
                  <a:pt x="1317829" y="4960220"/>
                  <a:pt x="2368380" y="6010771"/>
                  <a:pt x="3664300" y="6010771"/>
                </a:cubicBezTo>
                <a:cubicBezTo>
                  <a:pt x="4960220" y="6010771"/>
                  <a:pt x="6010771" y="4960220"/>
                  <a:pt x="6010771" y="3664300"/>
                </a:cubicBezTo>
                <a:cubicBezTo>
                  <a:pt x="6010771" y="2368380"/>
                  <a:pt x="4960220" y="1317829"/>
                  <a:pt x="3664300" y="1317829"/>
                </a:cubicBezTo>
                <a:close/>
                <a:moveTo>
                  <a:pt x="3664300" y="0"/>
                </a:moveTo>
                <a:cubicBezTo>
                  <a:pt x="5688037" y="0"/>
                  <a:pt x="7328600" y="1640563"/>
                  <a:pt x="7328600" y="3664300"/>
                </a:cubicBezTo>
                <a:cubicBezTo>
                  <a:pt x="7328600" y="5688037"/>
                  <a:pt x="5688037" y="7328600"/>
                  <a:pt x="3664300" y="7328600"/>
                </a:cubicBezTo>
                <a:cubicBezTo>
                  <a:pt x="1640563" y="7328600"/>
                  <a:pt x="0" y="5688037"/>
                  <a:pt x="0" y="3664300"/>
                </a:cubicBezTo>
                <a:cubicBezTo>
                  <a:pt x="0" y="1640563"/>
                  <a:pt x="1640563" y="0"/>
                  <a:pt x="3664300" y="0"/>
                </a:cubicBezTo>
                <a:close/>
              </a:path>
            </a:pathLst>
          </a:custGeom>
          <a:gradFill flip="none" rotWithShape="1">
            <a:gsLst>
              <a:gs pos="26000">
                <a:schemeClr val="bg2">
                  <a:alpha val="0"/>
                </a:schemeClr>
              </a:gs>
              <a:gs pos="100000">
                <a:schemeClr val="bg2">
                  <a:alpha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8575">
            <a:gradFill flip="none" rotWithShape="1">
              <a:gsLst>
                <a:gs pos="19000">
                  <a:srgbClr val="7A7D7F">
                    <a:alpha val="0"/>
                  </a:srgbClr>
                </a:gs>
                <a:gs pos="100000">
                  <a:srgbClr val="7A7D7F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2B28DF-A115-488D-BFB3-45FA768D47C6}"/>
              </a:ext>
            </a:extLst>
          </p:cNvPr>
          <p:cNvSpPr/>
          <p:nvPr userDrawn="1"/>
        </p:nvSpPr>
        <p:spPr>
          <a:xfrm>
            <a:off x="9912635" y="-958279"/>
            <a:ext cx="4482529" cy="4482529"/>
          </a:xfrm>
          <a:custGeom>
            <a:avLst/>
            <a:gdLst>
              <a:gd name="connsiteX0" fmla="*/ 3664302 w 7328600"/>
              <a:gd name="connsiteY0" fmla="*/ 2914691 h 7328600"/>
              <a:gd name="connsiteX1" fmla="*/ 2914691 w 7328600"/>
              <a:gd name="connsiteY1" fmla="*/ 3664302 h 7328600"/>
              <a:gd name="connsiteX2" fmla="*/ 3664302 w 7328600"/>
              <a:gd name="connsiteY2" fmla="*/ 4413913 h 7328600"/>
              <a:gd name="connsiteX3" fmla="*/ 4413913 w 7328600"/>
              <a:gd name="connsiteY3" fmla="*/ 3664302 h 7328600"/>
              <a:gd name="connsiteX4" fmla="*/ 3664302 w 7328600"/>
              <a:gd name="connsiteY4" fmla="*/ 2914691 h 7328600"/>
              <a:gd name="connsiteX5" fmla="*/ 3664302 w 7328600"/>
              <a:gd name="connsiteY5" fmla="*/ 2122020 h 7328600"/>
              <a:gd name="connsiteX6" fmla="*/ 5206584 w 7328600"/>
              <a:gd name="connsiteY6" fmla="*/ 3664302 h 7328600"/>
              <a:gd name="connsiteX7" fmla="*/ 3664302 w 7328600"/>
              <a:gd name="connsiteY7" fmla="*/ 5206584 h 7328600"/>
              <a:gd name="connsiteX8" fmla="*/ 2122020 w 7328600"/>
              <a:gd name="connsiteY8" fmla="*/ 3664302 h 7328600"/>
              <a:gd name="connsiteX9" fmla="*/ 3664302 w 7328600"/>
              <a:gd name="connsiteY9" fmla="*/ 2122020 h 7328600"/>
              <a:gd name="connsiteX10" fmla="*/ 3664300 w 7328600"/>
              <a:gd name="connsiteY10" fmla="*/ 1317829 h 7328600"/>
              <a:gd name="connsiteX11" fmla="*/ 1317829 w 7328600"/>
              <a:gd name="connsiteY11" fmla="*/ 3664300 h 7328600"/>
              <a:gd name="connsiteX12" fmla="*/ 3664300 w 7328600"/>
              <a:gd name="connsiteY12" fmla="*/ 6010771 h 7328600"/>
              <a:gd name="connsiteX13" fmla="*/ 6010771 w 7328600"/>
              <a:gd name="connsiteY13" fmla="*/ 3664300 h 7328600"/>
              <a:gd name="connsiteX14" fmla="*/ 3664300 w 7328600"/>
              <a:gd name="connsiteY14" fmla="*/ 1317829 h 7328600"/>
              <a:gd name="connsiteX15" fmla="*/ 3664300 w 7328600"/>
              <a:gd name="connsiteY15" fmla="*/ 0 h 7328600"/>
              <a:gd name="connsiteX16" fmla="*/ 7328600 w 7328600"/>
              <a:gd name="connsiteY16" fmla="*/ 3664300 h 7328600"/>
              <a:gd name="connsiteX17" fmla="*/ 3664300 w 7328600"/>
              <a:gd name="connsiteY17" fmla="*/ 7328600 h 7328600"/>
              <a:gd name="connsiteX18" fmla="*/ 0 w 7328600"/>
              <a:gd name="connsiteY18" fmla="*/ 3664300 h 7328600"/>
              <a:gd name="connsiteX19" fmla="*/ 3664300 w 7328600"/>
              <a:gd name="connsiteY19" fmla="*/ 0 h 73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28600" h="7328600">
                <a:moveTo>
                  <a:pt x="3664302" y="2914691"/>
                </a:moveTo>
                <a:cubicBezTo>
                  <a:pt x="3250303" y="2914691"/>
                  <a:pt x="2914691" y="3250303"/>
                  <a:pt x="2914691" y="3664302"/>
                </a:cubicBezTo>
                <a:cubicBezTo>
                  <a:pt x="2914691" y="4078301"/>
                  <a:pt x="3250303" y="4413913"/>
                  <a:pt x="3664302" y="4413913"/>
                </a:cubicBezTo>
                <a:cubicBezTo>
                  <a:pt x="4078301" y="4413913"/>
                  <a:pt x="4413913" y="4078301"/>
                  <a:pt x="4413913" y="3664302"/>
                </a:cubicBezTo>
                <a:cubicBezTo>
                  <a:pt x="4413913" y="3250303"/>
                  <a:pt x="4078301" y="2914691"/>
                  <a:pt x="3664302" y="2914691"/>
                </a:cubicBezTo>
                <a:close/>
                <a:moveTo>
                  <a:pt x="3664302" y="2122020"/>
                </a:moveTo>
                <a:cubicBezTo>
                  <a:pt x="4516081" y="2122020"/>
                  <a:pt x="5206584" y="2812523"/>
                  <a:pt x="5206584" y="3664302"/>
                </a:cubicBezTo>
                <a:cubicBezTo>
                  <a:pt x="5206584" y="4516081"/>
                  <a:pt x="4516081" y="5206584"/>
                  <a:pt x="3664302" y="5206584"/>
                </a:cubicBezTo>
                <a:cubicBezTo>
                  <a:pt x="2812523" y="5206584"/>
                  <a:pt x="2122020" y="4516081"/>
                  <a:pt x="2122020" y="3664302"/>
                </a:cubicBezTo>
                <a:cubicBezTo>
                  <a:pt x="2122020" y="2812523"/>
                  <a:pt x="2812523" y="2122020"/>
                  <a:pt x="3664302" y="2122020"/>
                </a:cubicBezTo>
                <a:close/>
                <a:moveTo>
                  <a:pt x="3664300" y="1317829"/>
                </a:moveTo>
                <a:cubicBezTo>
                  <a:pt x="2368380" y="1317829"/>
                  <a:pt x="1317829" y="2368380"/>
                  <a:pt x="1317829" y="3664300"/>
                </a:cubicBezTo>
                <a:cubicBezTo>
                  <a:pt x="1317829" y="4960220"/>
                  <a:pt x="2368380" y="6010771"/>
                  <a:pt x="3664300" y="6010771"/>
                </a:cubicBezTo>
                <a:cubicBezTo>
                  <a:pt x="4960220" y="6010771"/>
                  <a:pt x="6010771" y="4960220"/>
                  <a:pt x="6010771" y="3664300"/>
                </a:cubicBezTo>
                <a:cubicBezTo>
                  <a:pt x="6010771" y="2368380"/>
                  <a:pt x="4960220" y="1317829"/>
                  <a:pt x="3664300" y="1317829"/>
                </a:cubicBezTo>
                <a:close/>
                <a:moveTo>
                  <a:pt x="3664300" y="0"/>
                </a:moveTo>
                <a:cubicBezTo>
                  <a:pt x="5688037" y="0"/>
                  <a:pt x="7328600" y="1640563"/>
                  <a:pt x="7328600" y="3664300"/>
                </a:cubicBezTo>
                <a:cubicBezTo>
                  <a:pt x="7328600" y="5688037"/>
                  <a:pt x="5688037" y="7328600"/>
                  <a:pt x="3664300" y="7328600"/>
                </a:cubicBezTo>
                <a:cubicBezTo>
                  <a:pt x="1640563" y="7328600"/>
                  <a:pt x="0" y="5688037"/>
                  <a:pt x="0" y="3664300"/>
                </a:cubicBezTo>
                <a:cubicBezTo>
                  <a:pt x="0" y="1640563"/>
                  <a:pt x="1640563" y="0"/>
                  <a:pt x="3664300" y="0"/>
                </a:cubicBezTo>
                <a:close/>
              </a:path>
            </a:pathLst>
          </a:custGeom>
          <a:gradFill flip="none" rotWithShape="1">
            <a:gsLst>
              <a:gs pos="26000">
                <a:schemeClr val="bg2">
                  <a:alpha val="0"/>
                </a:schemeClr>
              </a:gs>
              <a:gs pos="100000">
                <a:schemeClr val="bg2">
                  <a:alpha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8575">
            <a:gradFill flip="none" rotWithShape="1">
              <a:gsLst>
                <a:gs pos="19000">
                  <a:srgbClr val="7A7D7F">
                    <a:alpha val="0"/>
                  </a:srgbClr>
                </a:gs>
                <a:gs pos="100000">
                  <a:srgbClr val="7A7D7F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fa-I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97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gradFill>
          <a:gsLst>
            <a:gs pos="0">
              <a:srgbClr val="38404D"/>
            </a:gs>
            <a:gs pos="100000">
              <a:srgbClr val="1C222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7036E1F-BFD2-4844-909C-8E2E81409C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459500" cy="6858000"/>
          </a:xfrm>
          <a:custGeom>
            <a:avLst/>
            <a:gdLst>
              <a:gd name="connsiteX0" fmla="*/ 0 w 6459500"/>
              <a:gd name="connsiteY0" fmla="*/ 0 h 6858000"/>
              <a:gd name="connsiteX1" fmla="*/ 6459500 w 6459500"/>
              <a:gd name="connsiteY1" fmla="*/ 0 h 6858000"/>
              <a:gd name="connsiteX2" fmla="*/ 6459500 w 6459500"/>
              <a:gd name="connsiteY2" fmla="*/ 6858000 h 6858000"/>
              <a:gd name="connsiteX3" fmla="*/ 0 w 6459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9500" h="6858000">
                <a:moveTo>
                  <a:pt x="0" y="0"/>
                </a:moveTo>
                <a:lnTo>
                  <a:pt x="6459500" y="0"/>
                </a:lnTo>
                <a:lnTo>
                  <a:pt x="645950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a-IR" dirty="0"/>
              <a:t>تصویر را وارد کنید</a:t>
            </a:r>
          </a:p>
        </p:txBody>
      </p:sp>
    </p:spTree>
    <p:extLst>
      <p:ext uri="{BB962C8B-B14F-4D97-AF65-F5344CB8AC3E}">
        <p14:creationId xmlns:p14="http://schemas.microsoft.com/office/powerpoint/2010/main" val="14339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0">
              <a:srgbClr val="38404D"/>
            </a:gs>
            <a:gs pos="100000">
              <a:srgbClr val="1C222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7D986E-882F-461A-BDB0-1B4AB65F23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6105" y="1451113"/>
            <a:ext cx="3955774" cy="3955774"/>
          </a:xfrm>
          <a:custGeom>
            <a:avLst/>
            <a:gdLst>
              <a:gd name="connsiteX0" fmla="*/ 0 w 3955774"/>
              <a:gd name="connsiteY0" fmla="*/ 0 h 3955774"/>
              <a:gd name="connsiteX1" fmla="*/ 3955774 w 3955774"/>
              <a:gd name="connsiteY1" fmla="*/ 0 h 3955774"/>
              <a:gd name="connsiteX2" fmla="*/ 3955774 w 3955774"/>
              <a:gd name="connsiteY2" fmla="*/ 3955774 h 3955774"/>
              <a:gd name="connsiteX3" fmla="*/ 0 w 3955774"/>
              <a:gd name="connsiteY3" fmla="*/ 3955774 h 3955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5774" h="3955774">
                <a:moveTo>
                  <a:pt x="0" y="0"/>
                </a:moveTo>
                <a:lnTo>
                  <a:pt x="3955774" y="0"/>
                </a:lnTo>
                <a:lnTo>
                  <a:pt x="3955774" y="3955774"/>
                </a:lnTo>
                <a:lnTo>
                  <a:pt x="0" y="3955774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a-IR" dirty="0"/>
              <a:t>تصویر را وارد کنید</a:t>
            </a:r>
          </a:p>
        </p:txBody>
      </p:sp>
    </p:spTree>
    <p:extLst>
      <p:ext uri="{BB962C8B-B14F-4D97-AF65-F5344CB8AC3E}">
        <p14:creationId xmlns:p14="http://schemas.microsoft.com/office/powerpoint/2010/main" val="1244819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0">
              <a:srgbClr val="38404D"/>
            </a:gs>
            <a:gs pos="100000">
              <a:srgbClr val="1C222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AF0DA0D-59B3-426A-928B-2C3AE92825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fa-IR" dirty="0"/>
              <a:t>تصویر بزرگ را وارد کنید</a:t>
            </a:r>
          </a:p>
        </p:txBody>
      </p:sp>
    </p:spTree>
    <p:extLst>
      <p:ext uri="{BB962C8B-B14F-4D97-AF65-F5344CB8AC3E}">
        <p14:creationId xmlns:p14="http://schemas.microsoft.com/office/powerpoint/2010/main" val="1202496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0">
              <a:srgbClr val="38404D"/>
            </a:gs>
            <a:gs pos="100000">
              <a:srgbClr val="1C222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60B24E3-CA0D-4C0F-8E1D-596E904CAB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5796" y="2178602"/>
            <a:ext cx="2726294" cy="2726294"/>
          </a:xfrm>
          <a:custGeom>
            <a:avLst/>
            <a:gdLst>
              <a:gd name="connsiteX0" fmla="*/ 1363147 w 2726294"/>
              <a:gd name="connsiteY0" fmla="*/ 0 h 2726294"/>
              <a:gd name="connsiteX1" fmla="*/ 2726294 w 2726294"/>
              <a:gd name="connsiteY1" fmla="*/ 1363147 h 2726294"/>
              <a:gd name="connsiteX2" fmla="*/ 1363147 w 2726294"/>
              <a:gd name="connsiteY2" fmla="*/ 2726294 h 2726294"/>
              <a:gd name="connsiteX3" fmla="*/ 0 w 2726294"/>
              <a:gd name="connsiteY3" fmla="*/ 1363147 h 2726294"/>
              <a:gd name="connsiteX4" fmla="*/ 1363147 w 2726294"/>
              <a:gd name="connsiteY4" fmla="*/ 0 h 272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6294" h="2726294">
                <a:moveTo>
                  <a:pt x="1363147" y="0"/>
                </a:moveTo>
                <a:cubicBezTo>
                  <a:pt x="2115992" y="0"/>
                  <a:pt x="2726294" y="610302"/>
                  <a:pt x="2726294" y="1363147"/>
                </a:cubicBezTo>
                <a:cubicBezTo>
                  <a:pt x="2726294" y="2115992"/>
                  <a:pt x="2115992" y="2726294"/>
                  <a:pt x="1363147" y="2726294"/>
                </a:cubicBezTo>
                <a:cubicBezTo>
                  <a:pt x="610302" y="2726294"/>
                  <a:pt x="0" y="2115992"/>
                  <a:pt x="0" y="1363147"/>
                </a:cubicBezTo>
                <a:cubicBezTo>
                  <a:pt x="0" y="610302"/>
                  <a:pt x="610302" y="0"/>
                  <a:pt x="136314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a-IR" dirty="0"/>
              <a:t>تصویر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51D50C9-A9EB-4703-9BC7-16314D397A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30536" y="2178602"/>
            <a:ext cx="2726294" cy="2724912"/>
          </a:xfrm>
          <a:custGeom>
            <a:avLst/>
            <a:gdLst>
              <a:gd name="connsiteX0" fmla="*/ 1363147 w 2726294"/>
              <a:gd name="connsiteY0" fmla="*/ 0 h 2724912"/>
              <a:gd name="connsiteX1" fmla="*/ 2726294 w 2726294"/>
              <a:gd name="connsiteY1" fmla="*/ 1362456 h 2724912"/>
              <a:gd name="connsiteX2" fmla="*/ 1363147 w 2726294"/>
              <a:gd name="connsiteY2" fmla="*/ 2724912 h 2724912"/>
              <a:gd name="connsiteX3" fmla="*/ 0 w 2726294"/>
              <a:gd name="connsiteY3" fmla="*/ 1362456 h 2724912"/>
              <a:gd name="connsiteX4" fmla="*/ 1363147 w 2726294"/>
              <a:gd name="connsiteY4" fmla="*/ 0 h 27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6294" h="2724912">
                <a:moveTo>
                  <a:pt x="1363147" y="0"/>
                </a:moveTo>
                <a:cubicBezTo>
                  <a:pt x="2115992" y="0"/>
                  <a:pt x="2726294" y="609992"/>
                  <a:pt x="2726294" y="1362456"/>
                </a:cubicBezTo>
                <a:cubicBezTo>
                  <a:pt x="2726294" y="2114920"/>
                  <a:pt x="2115992" y="2724912"/>
                  <a:pt x="1363147" y="2724912"/>
                </a:cubicBezTo>
                <a:cubicBezTo>
                  <a:pt x="610302" y="2724912"/>
                  <a:pt x="0" y="2114920"/>
                  <a:pt x="0" y="1362456"/>
                </a:cubicBezTo>
                <a:cubicBezTo>
                  <a:pt x="0" y="609992"/>
                  <a:pt x="610302" y="0"/>
                  <a:pt x="136314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sx="102000" sy="102000" algn="ctr" rotWithShape="0">
              <a:prstClr val="black">
                <a:alpha val="70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fa-IR"/>
            </a:lvl1pPr>
          </a:lstStyle>
          <a:p>
            <a:pPr lvl="0"/>
            <a:r>
              <a:rPr lang="fa-IR" dirty="0"/>
              <a:t>تصویر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96C6C76-CBE2-4BF6-8622-FB7C2A3BDD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65275" y="2199891"/>
            <a:ext cx="2724912" cy="2724912"/>
          </a:xfrm>
          <a:custGeom>
            <a:avLst/>
            <a:gdLst>
              <a:gd name="connsiteX0" fmla="*/ 1362456 w 2724912"/>
              <a:gd name="connsiteY0" fmla="*/ 0 h 2724912"/>
              <a:gd name="connsiteX1" fmla="*/ 2724912 w 2724912"/>
              <a:gd name="connsiteY1" fmla="*/ 1362456 h 2724912"/>
              <a:gd name="connsiteX2" fmla="*/ 1362456 w 2724912"/>
              <a:gd name="connsiteY2" fmla="*/ 2724912 h 2724912"/>
              <a:gd name="connsiteX3" fmla="*/ 0 w 2724912"/>
              <a:gd name="connsiteY3" fmla="*/ 1362456 h 2724912"/>
              <a:gd name="connsiteX4" fmla="*/ 1362456 w 2724912"/>
              <a:gd name="connsiteY4" fmla="*/ 0 h 27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4912" h="2724912">
                <a:moveTo>
                  <a:pt x="1362456" y="0"/>
                </a:moveTo>
                <a:cubicBezTo>
                  <a:pt x="2114920" y="0"/>
                  <a:pt x="2724912" y="609992"/>
                  <a:pt x="2724912" y="1362456"/>
                </a:cubicBezTo>
                <a:cubicBezTo>
                  <a:pt x="2724912" y="2114920"/>
                  <a:pt x="2114920" y="2724912"/>
                  <a:pt x="1362456" y="2724912"/>
                </a:cubicBezTo>
                <a:cubicBezTo>
                  <a:pt x="609992" y="2724912"/>
                  <a:pt x="0" y="2114920"/>
                  <a:pt x="0" y="1362456"/>
                </a:cubicBezTo>
                <a:cubicBezTo>
                  <a:pt x="0" y="609992"/>
                  <a:pt x="609992" y="0"/>
                  <a:pt x="136245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sx="102000" sy="102000" algn="ctr" rotWithShape="0">
              <a:prstClr val="black">
                <a:alpha val="70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lang="fa-IR"/>
            </a:lvl1pPr>
          </a:lstStyle>
          <a:p>
            <a:pPr lvl="0"/>
            <a:r>
              <a:rPr lang="fa-IR" dirty="0"/>
              <a:t>تصویر</a:t>
            </a:r>
          </a:p>
        </p:txBody>
      </p:sp>
    </p:spTree>
    <p:extLst>
      <p:ext uri="{BB962C8B-B14F-4D97-AF65-F5344CB8AC3E}">
        <p14:creationId xmlns:p14="http://schemas.microsoft.com/office/powerpoint/2010/main" val="390547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957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userDrawn="1">
  <p:cSld name="Subtitle">
    <p:bg>
      <p:bgPr>
        <a:solidFill>
          <a:srgbClr val="FF9900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>
            <a:spLocks noGrp="1"/>
          </p:cNvSpPr>
          <p:nvPr>
            <p:ph type="ctrTitle" hasCustomPrompt="1"/>
          </p:nvPr>
        </p:nvSpPr>
        <p:spPr>
          <a:xfrm>
            <a:off x="5148406" y="2728942"/>
            <a:ext cx="5904593" cy="1260831"/>
          </a:xfrm>
          <a:prstGeom prst="rect">
            <a:avLst/>
          </a:prstGeom>
        </p:spPr>
        <p:txBody>
          <a:bodyPr anchor="b">
            <a:noAutofit/>
          </a:bodyPr>
          <a:lstStyle>
            <a:lvl1pPr algn="r" rtl="1">
              <a:defRPr sz="7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defRPr>
            </a:lvl1pPr>
          </a:lstStyle>
          <a:p>
            <a:r>
              <a:rPr lang="fa-IR" dirty="0"/>
              <a:t>عنوان این بخش </a:t>
            </a:r>
          </a:p>
        </p:txBody>
      </p:sp>
      <p:sp>
        <p:nvSpPr>
          <p:cNvPr id="6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8406" y="4311520"/>
            <a:ext cx="5904593" cy="111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rtl="1">
              <a:buNone/>
              <a:defRPr sz="2667" b="1" baseline="0">
                <a:solidFill>
                  <a:schemeClr val="bg1"/>
                </a:solidFill>
                <a:latin typeface="IRANSans" panose="020B0506030804020204" pitchFamily="34" charset="-78"/>
                <a:cs typeface="B Nazanin" panose="00000400000000000000" pitchFamily="2" charset="-78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fa-IR" dirty="0"/>
              <a:t>توضیحی کوتاه درباره این زیر بخش بنویسید</a:t>
            </a:r>
          </a:p>
        </p:txBody>
      </p:sp>
      <p:grpSp>
        <p:nvGrpSpPr>
          <p:cNvPr id="63" name="Google Shape;150;p11"/>
          <p:cNvGrpSpPr/>
          <p:nvPr/>
        </p:nvGrpSpPr>
        <p:grpSpPr>
          <a:xfrm flipH="1">
            <a:off x="0" y="3172081"/>
            <a:ext cx="4422843" cy="4295433"/>
            <a:chOff x="6172200" y="2656118"/>
            <a:chExt cx="2971754" cy="2886151"/>
          </a:xfrm>
        </p:grpSpPr>
        <p:sp>
          <p:nvSpPr>
            <p:cNvPr id="70" name="Google Shape;151;p11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152;p11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153;p11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154;p11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155;p11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>
                <a:alpha val="33460"/>
              </a:srgbClr>
            </a:solidFill>
            <a:ln>
              <a:noFill/>
            </a:ln>
          </p:spPr>
        </p:sp>
      </p:grpSp>
      <p:grpSp>
        <p:nvGrpSpPr>
          <p:cNvPr id="64" name="Google Shape;156;p11"/>
          <p:cNvGrpSpPr/>
          <p:nvPr/>
        </p:nvGrpSpPr>
        <p:grpSpPr>
          <a:xfrm flipH="1">
            <a:off x="8267104" y="-407798"/>
            <a:ext cx="3924896" cy="2444121"/>
            <a:chOff x="-32" y="-215963"/>
            <a:chExt cx="2163561" cy="1347300"/>
          </a:xfrm>
        </p:grpSpPr>
        <p:sp>
          <p:nvSpPr>
            <p:cNvPr id="65" name="Google Shape;157;p11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158;p11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159;p11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160;p11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FFFFFF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161;p11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>
                <a:alpha val="3346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27043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5"/>
          <p:cNvGrpSpPr/>
          <p:nvPr/>
        </p:nvGrpSpPr>
        <p:grpSpPr>
          <a:xfrm flipH="1">
            <a:off x="-1" y="3541492"/>
            <a:ext cx="3962344" cy="3848201"/>
            <a:chOff x="6172200" y="2656118"/>
            <a:chExt cx="2971754" cy="2886151"/>
          </a:xfrm>
        </p:grpSpPr>
        <p:sp>
          <p:nvSpPr>
            <p:cNvPr id="56" name="Google Shape;56;p5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61" name="Google Shape;61;p5"/>
          <p:cNvGrpSpPr/>
          <p:nvPr/>
        </p:nvGrpSpPr>
        <p:grpSpPr>
          <a:xfrm flipH="1">
            <a:off x="9307245" y="-304036"/>
            <a:ext cx="2884752" cy="1796400"/>
            <a:chOff x="-32" y="-215963"/>
            <a:chExt cx="2163561" cy="1347300"/>
          </a:xfrm>
        </p:grpSpPr>
        <p:sp>
          <p:nvSpPr>
            <p:cNvPr id="62" name="Google Shape;62;p5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5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18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1148135" y="1770715"/>
            <a:ext cx="9895732" cy="4267824"/>
          </a:xfrm>
          <a:prstGeom prst="rect">
            <a:avLst/>
          </a:prstGeom>
        </p:spPr>
        <p:txBody>
          <a:bodyPr>
            <a:normAutofit/>
          </a:bodyPr>
          <a:lstStyle>
            <a:lvl1pPr algn="just" rtl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defRPr>
            </a:lvl1pPr>
            <a:lvl2pPr algn="just" rtl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defRPr>
            </a:lvl2pPr>
            <a:lvl3pPr algn="just" rtl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defRPr sz="2133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defRPr>
            </a:lvl3pPr>
            <a:lvl4pPr algn="just" rtl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defRPr sz="2133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defRPr>
            </a:lvl4pPr>
            <a:lvl5pPr algn="just" rtl="1">
              <a:lnSpc>
                <a:spcPct val="130000"/>
              </a:lnSpc>
              <a:spcAft>
                <a:spcPts val="800"/>
              </a:spcAft>
              <a:defRPr>
                <a:solidFill>
                  <a:srgbClr val="002060"/>
                </a:solidFill>
                <a:cs typeface="B Nazanin" panose="00000400000000000000" pitchFamily="2" charset="-78"/>
              </a:defRPr>
            </a:lvl5pPr>
          </a:lstStyle>
          <a:p>
            <a:pPr lvl="0"/>
            <a:r>
              <a:rPr lang="fa-IR" dirty="0"/>
              <a:t>متن را بنویسید....</a:t>
            </a:r>
          </a:p>
          <a:p>
            <a:pPr lvl="1"/>
            <a:r>
              <a:rPr lang="fa-IR" dirty="0"/>
              <a:t>متن</a:t>
            </a:r>
          </a:p>
          <a:p>
            <a:pPr lvl="2"/>
            <a:r>
              <a:rPr lang="fa-IR" dirty="0"/>
              <a:t>متن</a:t>
            </a:r>
          </a:p>
          <a:p>
            <a:pPr lvl="3"/>
            <a:r>
              <a:rPr lang="fa-IR" dirty="0"/>
              <a:t>متن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48135" y="608158"/>
            <a:ext cx="8096308" cy="961623"/>
          </a:xfrm>
          <a:prstGeom prst="rect">
            <a:avLst/>
          </a:prstGeom>
        </p:spPr>
        <p:txBody>
          <a:bodyPr>
            <a:noAutofit/>
          </a:bodyPr>
          <a:lstStyle>
            <a:lvl1pPr algn="r" rtl="1">
              <a:defRPr sz="4000" baseline="0">
                <a:solidFill>
                  <a:srgbClr val="3796BF"/>
                </a:solidFill>
                <a:effectLst/>
                <a:cs typeface="B Titr" panose="00000700000000000000" pitchFamily="2" charset="-78"/>
              </a:defRPr>
            </a:lvl1pPr>
          </a:lstStyle>
          <a:p>
            <a:r>
              <a:rPr lang="fa-IR" dirty="0"/>
              <a:t>عنوان اسلاید</a:t>
            </a:r>
          </a:p>
        </p:txBody>
      </p:sp>
      <p:sp>
        <p:nvSpPr>
          <p:cNvPr id="21" name="Google Shape;104;p7"/>
          <p:cNvSpPr txBox="1">
            <a:spLocks noGrp="1"/>
          </p:cNvSpPr>
          <p:nvPr userDrawn="1">
            <p:ph type="sldNum" idx="12"/>
          </p:nvPr>
        </p:nvSpPr>
        <p:spPr>
          <a:xfrm>
            <a:off x="358677" y="6176666"/>
            <a:ext cx="731600" cy="5050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600">
                <a:solidFill>
                  <a:srgbClr val="1C4C62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0500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E2CB5E-3F92-460F-9657-F234FEBE5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1C219-4378-4DDB-AD21-62CA75B58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85FC4-764D-466B-9927-A3D1321AE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FAB24-27B3-4F9A-BF46-5332CE34E91F}" type="datetimeFigureOut">
              <a:rPr lang="fa-IR" smtClean="0"/>
              <a:t>1446/03/26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690ED-F370-441E-8D85-D8FD0B57C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8EC98-2CC4-4ABD-AD39-9A267DD56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02B0B-90F3-4D6A-9547-E67E5041F8A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212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69" r:id="rId4"/>
    <p:sldLayoutId id="2147483671" r:id="rId5"/>
    <p:sldLayoutId id="2147483670" r:id="rId6"/>
    <p:sldLayoutId id="2147483672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1E38C105-AB7F-4760-827B-143A02BA1C4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 rtl="1"/>
              <a:t>1446/03/26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E84CE3E5-8425-426D-881C-3AC4522D071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 rtl="1"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1E38C105-AB7F-4760-827B-143A02BA1C4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 rtl="1"/>
              <a:t>1446/03/26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E84CE3E5-8425-426D-881C-3AC4522D071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 rtl="1"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4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52" r:id="rId12"/>
    <p:sldLayoutId id="214748375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jp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jp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jp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3" Type="http://schemas.openxmlformats.org/officeDocument/2006/relationships/image" Target="../media/image147.png"/><Relationship Id="rId21" Type="http://schemas.openxmlformats.org/officeDocument/2006/relationships/image" Target="../media/image165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17" Type="http://schemas.openxmlformats.org/officeDocument/2006/relationships/image" Target="../media/image161.png"/><Relationship Id="rId2" Type="http://schemas.openxmlformats.org/officeDocument/2006/relationships/image" Target="../media/image146.png"/><Relationship Id="rId16" Type="http://schemas.openxmlformats.org/officeDocument/2006/relationships/image" Target="../media/image160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24" Type="http://schemas.openxmlformats.org/officeDocument/2006/relationships/image" Target="../media/image168.png"/><Relationship Id="rId5" Type="http://schemas.openxmlformats.org/officeDocument/2006/relationships/image" Target="../media/image149.png"/><Relationship Id="rId15" Type="http://schemas.openxmlformats.org/officeDocument/2006/relationships/image" Target="../media/image159.png"/><Relationship Id="rId23" Type="http://schemas.openxmlformats.org/officeDocument/2006/relationships/image" Target="../media/image167.png"/><Relationship Id="rId10" Type="http://schemas.openxmlformats.org/officeDocument/2006/relationships/image" Target="../media/image154.png"/><Relationship Id="rId19" Type="http://schemas.openxmlformats.org/officeDocument/2006/relationships/image" Target="../media/image163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Relationship Id="rId22" Type="http://schemas.openxmlformats.org/officeDocument/2006/relationships/image" Target="../media/image1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jp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404D"/>
            </a:gs>
            <a:gs pos="100000">
              <a:srgbClr val="1C222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244317-BA65-4EB6-9692-03204F0A9505}"/>
              </a:ext>
            </a:extLst>
          </p:cNvPr>
          <p:cNvGrpSpPr/>
          <p:nvPr/>
        </p:nvGrpSpPr>
        <p:grpSpPr>
          <a:xfrm>
            <a:off x="8422677" y="-2650678"/>
            <a:ext cx="6404790" cy="6404790"/>
            <a:chOff x="8337070" y="-2298277"/>
            <a:chExt cx="5951580" cy="5951580"/>
          </a:xfrm>
          <a:noFill/>
        </p:grpSpPr>
        <p:sp>
          <p:nvSpPr>
            <p:cNvPr id="7" name="Circle: Hollow 6">
              <a:extLst>
                <a:ext uri="{FF2B5EF4-FFF2-40B4-BE49-F238E27FC236}">
                  <a16:creationId xmlns:a16="http://schemas.microsoft.com/office/drawing/2014/main" id="{D7EB4B59-C626-48FB-8FA7-FCAF748CF7B3}"/>
                </a:ext>
              </a:extLst>
            </p:cNvPr>
            <p:cNvSpPr/>
            <p:nvPr/>
          </p:nvSpPr>
          <p:spPr>
            <a:xfrm>
              <a:off x="8337070" y="-2298277"/>
              <a:ext cx="5951580" cy="5951580"/>
            </a:xfrm>
            <a:prstGeom prst="donut">
              <a:avLst>
                <a:gd name="adj" fmla="val 17982"/>
              </a:avLst>
            </a:prstGeom>
            <a:grpFill/>
            <a:ln w="28575">
              <a:solidFill>
                <a:srgbClr val="7A7D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>
                <a:solidFill>
                  <a:schemeClr val="tx1"/>
                </a:solidFill>
              </a:endParaRPr>
            </a:p>
          </p:txBody>
        </p:sp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FD219F7A-145F-40DF-89EE-E61AF6B522F2}"/>
                </a:ext>
              </a:extLst>
            </p:cNvPr>
            <p:cNvSpPr/>
            <p:nvPr/>
          </p:nvSpPr>
          <p:spPr>
            <a:xfrm>
              <a:off x="10406513" y="-228834"/>
              <a:ext cx="1812692" cy="1812692"/>
            </a:xfrm>
            <a:prstGeom prst="donut">
              <a:avLst>
                <a:gd name="adj" fmla="val 33367"/>
              </a:avLst>
            </a:prstGeom>
            <a:grpFill/>
            <a:ln w="28575">
              <a:solidFill>
                <a:srgbClr val="7A7D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C9604BF-D0C9-4713-95B9-FA11E627DD77}"/>
              </a:ext>
            </a:extLst>
          </p:cNvPr>
          <p:cNvSpPr txBox="1"/>
          <p:nvPr/>
        </p:nvSpPr>
        <p:spPr>
          <a:xfrm>
            <a:off x="228294" y="1831712"/>
            <a:ext cx="724194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4800" b="1" dirty="0">
                <a:solidFill>
                  <a:srgbClr val="FBB81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 b"/>
                <a:cs typeface="B Mitra" panose="00000400000000000000" pitchFamily="2" charset="-78"/>
              </a:rPr>
              <a:t>بسم الله الرحمـن الرحیم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AF0B9A-516F-481A-8211-85BB3477B49B}"/>
              </a:ext>
            </a:extLst>
          </p:cNvPr>
          <p:cNvCxnSpPr>
            <a:cxnSpLocks/>
          </p:cNvCxnSpPr>
          <p:nvPr/>
        </p:nvCxnSpPr>
        <p:spPr>
          <a:xfrm flipH="1">
            <a:off x="2014151" y="2870845"/>
            <a:ext cx="3670229" cy="0"/>
          </a:xfrm>
          <a:prstGeom prst="line">
            <a:avLst/>
          </a:prstGeom>
          <a:ln w="50800" cap="rnd">
            <a:solidFill>
              <a:srgbClr val="7A7D7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B725603-CD2D-4DA7-9D4E-246513940020}"/>
              </a:ext>
            </a:extLst>
          </p:cNvPr>
          <p:cNvCxnSpPr>
            <a:cxnSpLocks/>
          </p:cNvCxnSpPr>
          <p:nvPr/>
        </p:nvCxnSpPr>
        <p:spPr>
          <a:xfrm flipH="1">
            <a:off x="3771112" y="2870845"/>
            <a:ext cx="1913268" cy="0"/>
          </a:xfrm>
          <a:prstGeom prst="line">
            <a:avLst/>
          </a:prstGeom>
          <a:ln w="50800" cap="rnd">
            <a:solidFill>
              <a:srgbClr val="FBB81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9BED2E04-E453-4987-9778-E68C4B532769}"/>
              </a:ext>
            </a:extLst>
          </p:cNvPr>
          <p:cNvSpPr/>
          <p:nvPr/>
        </p:nvSpPr>
        <p:spPr>
          <a:xfrm>
            <a:off x="1092936" y="3214866"/>
            <a:ext cx="5030077" cy="5030077"/>
          </a:xfrm>
          <a:prstGeom prst="donut">
            <a:avLst>
              <a:gd name="adj" fmla="val 13476"/>
            </a:avLst>
          </a:prstGeom>
          <a:solidFill>
            <a:srgbClr val="7A7D7F">
              <a:alpha val="5000"/>
            </a:srgbClr>
          </a:solidFill>
          <a:ln w="28575">
            <a:solidFill>
              <a:srgbClr val="7A7D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fa-IR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2860" y="4254000"/>
            <a:ext cx="3670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 smtClean="0">
                <a:solidFill>
                  <a:srgbClr val="FBB816"/>
                </a:solidFill>
                <a:latin typeface="BTitr"/>
                <a:cs typeface="B Mitra" panose="00000400000000000000" pitchFamily="2" charset="-78"/>
              </a:rPr>
              <a:t>روش های اقناع و متقاعد سازی در </a:t>
            </a:r>
          </a:p>
          <a:p>
            <a:pPr algn="ctr" rtl="1"/>
            <a:r>
              <a:rPr lang="fa-IR" sz="2400" b="1" dirty="0" smtClean="0">
                <a:solidFill>
                  <a:srgbClr val="FBB816"/>
                </a:solidFill>
                <a:latin typeface="BTitr"/>
                <a:cs typeface="B Mitra" panose="00000400000000000000" pitchFamily="2" charset="-78"/>
              </a:rPr>
              <a:t>کنشگری جمعیت</a:t>
            </a:r>
            <a:endParaRPr lang="en-SG" sz="2400" b="1" dirty="0">
              <a:solidFill>
                <a:srgbClr val="FBB816"/>
              </a:solidFill>
              <a:latin typeface="BTitr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515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50958" y="6427114"/>
            <a:ext cx="1809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1164101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8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10511" y="431292"/>
            <a:ext cx="8666480" cy="2944495"/>
            <a:chOff x="286511" y="431291"/>
            <a:chExt cx="8666480" cy="2944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92754" y="773657"/>
              <a:ext cx="159657" cy="1643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5555" y="431291"/>
              <a:ext cx="1828800" cy="11155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3920" y="431291"/>
              <a:ext cx="6774180" cy="11155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511" y="1331975"/>
              <a:ext cx="8657844" cy="11155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30723" y="2260091"/>
              <a:ext cx="3913631" cy="11155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3752" y="2260091"/>
              <a:ext cx="815339" cy="1115567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52613" y="2193862"/>
            <a:ext cx="3738499" cy="435140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11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088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4413" y="497089"/>
            <a:ext cx="6809060" cy="7505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6598" y="1597130"/>
            <a:ext cx="7271129" cy="452790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12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473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9943" y="256031"/>
            <a:ext cx="1793169" cy="95554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147316" y="1132333"/>
            <a:ext cx="8235950" cy="2379345"/>
            <a:chOff x="623316" y="1132332"/>
            <a:chExt cx="8235950" cy="23793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7408" y="1132332"/>
              <a:ext cx="641603" cy="8382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3724" y="1152144"/>
              <a:ext cx="2356104" cy="896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0719" y="1152144"/>
              <a:ext cx="4753356" cy="896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316" y="1152144"/>
              <a:ext cx="1857756" cy="8961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2292" y="1883664"/>
              <a:ext cx="7717535" cy="8961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30780" y="2615184"/>
              <a:ext cx="6099048" cy="8961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5811" y="2615184"/>
              <a:ext cx="655319" cy="896112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75050" y="3573463"/>
            <a:ext cx="4724400" cy="262572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13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6297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1" y="655319"/>
            <a:ext cx="9062085" cy="2651760"/>
            <a:chOff x="0" y="655319"/>
            <a:chExt cx="9062085" cy="2651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16074" y="966215"/>
              <a:ext cx="145872" cy="1463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60164" y="655319"/>
              <a:ext cx="4660392" cy="10058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155" y="655319"/>
              <a:ext cx="4378452" cy="1005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8776" y="1478280"/>
              <a:ext cx="2811779" cy="1005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478280"/>
              <a:ext cx="6803135" cy="10058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8288" y="2301240"/>
              <a:ext cx="5192268" cy="10058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88079" y="2301240"/>
              <a:ext cx="734568" cy="100583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43251" y="3251201"/>
            <a:ext cx="5545201" cy="300037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14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06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15300" y="365760"/>
            <a:ext cx="2057400" cy="79095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174748" y="1318260"/>
            <a:ext cx="8185784" cy="2246630"/>
            <a:chOff x="650748" y="1318260"/>
            <a:chExt cx="8185784" cy="22466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2843" y="1695224"/>
              <a:ext cx="177991" cy="1785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748" y="1318260"/>
              <a:ext cx="8185404" cy="12252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4651" y="2339340"/>
              <a:ext cx="4381500" cy="12252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2439" y="2339340"/>
              <a:ext cx="894588" cy="1225296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92313" y="2492311"/>
            <a:ext cx="4005199" cy="345287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15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050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2"/>
          <p:cNvSpPr/>
          <p:nvPr/>
        </p:nvSpPr>
        <p:spPr>
          <a:xfrm>
            <a:off x="3503712" y="188641"/>
            <a:ext cx="4824536" cy="864095"/>
          </a:xfrm>
          <a:prstGeom prst="plaque">
            <a:avLst>
              <a:gd name="adj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23592" y="251054"/>
            <a:ext cx="7015162" cy="801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fa-IR" sz="4000" dirty="0">
                <a:ln w="28575">
                  <a:solidFill>
                    <a:prstClr val="black"/>
                  </a:solidFill>
                </a:ln>
                <a:solidFill>
                  <a:srgbClr val="FFFFFF"/>
                </a:solidFill>
                <a:effectLst>
                  <a:glow rad="127000">
                    <a:srgbClr val="FFFF00"/>
                  </a:glow>
                </a:effectLst>
                <a:latin typeface="Calibri Light" panose="020F0302020204030204"/>
                <a:cs typeface="B Titr" panose="00000700000000000000" pitchFamily="2" charset="-78"/>
              </a:rPr>
              <a:t>فرآیند تأثر احساسی</a:t>
            </a:r>
            <a:endParaRPr lang="en-US" sz="4000" dirty="0">
              <a:ln w="28575">
                <a:solidFill>
                  <a:prstClr val="black"/>
                </a:solidFill>
              </a:ln>
              <a:solidFill>
                <a:srgbClr val="FFFFFF"/>
              </a:solidFill>
              <a:effectLst>
                <a:glow rad="127000">
                  <a:srgbClr val="FFFF00"/>
                </a:glow>
              </a:effectLst>
              <a:latin typeface="Calibri Light" panose="020F0302020204030204"/>
              <a:cs typeface="B Titr" panose="00000700000000000000" pitchFamily="2" charset="-78"/>
            </a:endParaRP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1746150" y="1340768"/>
          <a:ext cx="881434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/>
          <p:cNvGraphicFramePr/>
          <p:nvPr>
            <p:extLst/>
          </p:nvPr>
        </p:nvGraphicFramePr>
        <p:xfrm>
          <a:off x="1991544" y="2276872"/>
          <a:ext cx="854427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1355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7492464-5C05-43A3-997A-072702F1D2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>
                                            <p:graphicEl>
                                              <a:dgm id="{67492464-5C05-43A3-997A-072702F1D2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36892F9-E5AF-4F90-B6EF-3D3635A10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>
                                            <p:graphicEl>
                                              <a:dgm id="{136892F9-E5AF-4F90-B6EF-3D3635A10A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84DE30F-4247-4A77-BF2E-8CB3B7BDA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">
                                            <p:graphicEl>
                                              <a:dgm id="{084DE30F-4247-4A77-BF2E-8CB3B7BDA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E8AE19E-3FBC-4F94-89AF-0D0F15251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>
                                            <p:graphicEl>
                                              <a:dgm id="{FE8AE19E-3FBC-4F94-89AF-0D0F152513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F0460CA-C266-4E60-ACDA-1A710F4A0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4">
                                            <p:graphicEl>
                                              <a:dgm id="{7F0460CA-C266-4E60-ACDA-1A710F4A03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A19D786-434A-4508-ACAA-95693C399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4">
                                            <p:graphicEl>
                                              <a:dgm id="{FA19D786-434A-4508-ACAA-95693C399D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70E30D6-E36D-4D8F-BD4A-CE90886AC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4">
                                            <p:graphicEl>
                                              <a:dgm id="{170E30D6-E36D-4D8F-BD4A-CE90886AC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7E9387F-6649-4573-9FBD-890C5F70A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4">
                                            <p:graphicEl>
                                              <a:dgm id="{67E9387F-6649-4573-9FBD-890C5F70AC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6BB99EC-3D61-4D2E-B899-4B71815C9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">
                                            <p:graphicEl>
                                              <a:dgm id="{A6BB99EC-3D61-4D2E-B899-4B71815C94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6BFC303-A949-44DA-A125-371A1677F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4">
                                            <p:graphicEl>
                                              <a:dgm id="{66BFC303-A949-44DA-A125-371A1677F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92B2179-CFF9-4577-AA1A-4D91ED7E3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4">
                                            <p:graphicEl>
                                              <a:dgm id="{B92B2179-CFF9-4577-AA1A-4D91ED7E3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4825BA4-AD2B-429E-9072-A38CEFD61B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4">
                                            <p:graphicEl>
                                              <a:dgm id="{64825BA4-AD2B-429E-9072-A38CEFD61B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262588C-F7B7-4343-83F3-9089A32B7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4">
                                            <p:graphicEl>
                                              <a:dgm id="{7262588C-F7B7-4343-83F3-9089A32B7C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4742DB1-22FD-41ED-9A06-027DD2A6C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4">
                                            <p:graphicEl>
                                              <a:dgm id="{B4742DB1-22FD-41ED-9A06-027DD2A6CF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F1AB5CC-8BE6-4FA2-AB71-4D4393F981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4">
                                            <p:graphicEl>
                                              <a:dgm id="{AF1AB5CC-8BE6-4FA2-AB71-4D4393F981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A540777-2B48-44FA-B6F5-8388A222F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4">
                                            <p:graphicEl>
                                              <a:dgm id="{AA540777-2B48-44FA-B6F5-8388A222F0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B292AD5-B954-4E78-8C8A-C51DA5B012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4">
                                            <p:graphicEl>
                                              <a:dgm id="{5B292AD5-B954-4E78-8C8A-C51DA5B012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Graphic spid="12" grpId="0">
        <p:bldAsOne/>
      </p:bldGraphic>
      <p:bldGraphic spid="14" grpId="0">
        <p:bldSub>
          <a:bldDgm bld="lvl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Diagram group"/>
          <p:cNvGrpSpPr/>
          <p:nvPr/>
        </p:nvGrpSpPr>
        <p:grpSpPr>
          <a:xfrm>
            <a:off x="2057695" y="171378"/>
            <a:ext cx="8086214" cy="857255"/>
            <a:chOff x="663" y="0"/>
            <a:chExt cx="5785150" cy="1000541"/>
          </a:xfrm>
          <a:solidFill>
            <a:schemeClr val="accent6">
              <a:lumMod val="5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7" name="Group 6"/>
            <p:cNvGrpSpPr/>
            <p:nvPr/>
          </p:nvGrpSpPr>
          <p:grpSpPr>
            <a:xfrm>
              <a:off x="663" y="0"/>
              <a:ext cx="5785150" cy="1000541"/>
              <a:chOff x="663" y="0"/>
              <a:chExt cx="5785150" cy="1000541"/>
            </a:xfrm>
            <a:grp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8" name="Rounded Rectangle 7"/>
              <p:cNvSpPr/>
              <p:nvPr/>
            </p:nvSpPr>
            <p:spPr>
              <a:xfrm>
                <a:off x="663" y="0"/>
                <a:ext cx="5785150" cy="1000541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9" name="Rounded Rectangle 4"/>
              <p:cNvSpPr/>
              <p:nvPr/>
            </p:nvSpPr>
            <p:spPr>
              <a:xfrm>
                <a:off x="29968" y="29305"/>
                <a:ext cx="5726540" cy="941931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algn="ctr" defTabSz="1111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3200" dirty="0">
                    <a:solidFill>
                      <a:prstClr val="white"/>
                    </a:solidFill>
                    <a:effectLst>
                      <a:glow rad="127000">
                        <a:prstClr val="black"/>
                      </a:glow>
                    </a:effectLst>
                    <a:latin typeface="Calibri Light" panose="020F0302020204030204"/>
                    <a:cs typeface="B Titr" panose="00000700000000000000" pitchFamily="2" charset="-78"/>
                  </a:rPr>
                  <a:t>تجزیه احساسهای اصلی</a:t>
                </a:r>
                <a:endParaRPr lang="fa-IR" sz="3200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cs typeface="B Titr" panose="00000700000000000000" pitchFamily="2" charset="-78"/>
                </a:endParaRPr>
              </a:p>
            </p:txBody>
          </p:sp>
        </p:grpSp>
      </p:grpSp>
      <p:sp>
        <p:nvSpPr>
          <p:cNvPr id="61" name="Up Arrow 60"/>
          <p:cNvSpPr/>
          <p:nvPr/>
        </p:nvSpPr>
        <p:spPr>
          <a:xfrm rot="10800000">
            <a:off x="6201068" y="3671838"/>
            <a:ext cx="4143404" cy="642942"/>
          </a:xfrm>
          <a:prstGeom prst="up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2000">
              <a:solidFill>
                <a:prstClr val="white"/>
              </a:solidFill>
              <a:effectLst>
                <a:glow rad="127000">
                  <a:prstClr val="black"/>
                </a:glow>
              </a:effectLst>
            </a:endParaRPr>
          </a:p>
        </p:txBody>
      </p:sp>
      <p:sp>
        <p:nvSpPr>
          <p:cNvPr id="62" name="Up Arrow 61"/>
          <p:cNvSpPr/>
          <p:nvPr/>
        </p:nvSpPr>
        <p:spPr>
          <a:xfrm rot="10800000">
            <a:off x="2057696" y="3671838"/>
            <a:ext cx="4143404" cy="642942"/>
          </a:xfrm>
          <a:prstGeom prst="up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2000">
              <a:solidFill>
                <a:prstClr val="white"/>
              </a:solidFill>
              <a:effectLst>
                <a:glow rad="127000">
                  <a:prstClr val="black"/>
                </a:glow>
              </a:effectLst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6129663" y="1314384"/>
            <a:ext cx="4036864" cy="2191310"/>
            <a:chOff x="4929191" y="1214422"/>
            <a:chExt cx="4036864" cy="2191310"/>
          </a:xfrm>
          <a:solidFill>
            <a:srgbClr val="FF9900"/>
          </a:solidFill>
        </p:grpSpPr>
        <p:sp>
          <p:nvSpPr>
            <p:cNvPr id="67" name="Rounded Rectangle 66"/>
            <p:cNvSpPr/>
            <p:nvPr/>
          </p:nvSpPr>
          <p:spPr>
            <a:xfrm>
              <a:off x="4929191" y="1214422"/>
              <a:ext cx="4036864" cy="1032816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8" name="Rounded Rectangle 4"/>
            <p:cNvSpPr/>
            <p:nvPr/>
          </p:nvSpPr>
          <p:spPr>
            <a:xfrm>
              <a:off x="5040796" y="1254196"/>
              <a:ext cx="3831203" cy="972315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111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cs typeface="B Titr" panose="00000700000000000000" pitchFamily="2" charset="-78"/>
                </a:rPr>
                <a:t>احساسات مثبت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 flipH="1" flipV="1">
              <a:off x="7643834" y="2361129"/>
              <a:ext cx="1268332" cy="1032816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0" name="Rounded Rectangle 6"/>
            <p:cNvSpPr/>
            <p:nvPr/>
          </p:nvSpPr>
          <p:spPr>
            <a:xfrm>
              <a:off x="7643834" y="2428868"/>
              <a:ext cx="1194035" cy="976864"/>
            </a:xfrm>
            <a:prstGeom prst="round2SameRect">
              <a:avLst/>
            </a:prstGeom>
            <a:no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b="1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ea typeface="Calibri" pitchFamily="34" charset="0"/>
                  <a:cs typeface="B Mitra" panose="00000400000000000000" pitchFamily="2" charset="-78"/>
                </a:rPr>
                <a:t>شادی </a:t>
              </a:r>
              <a:endParaRPr lang="fa-IR" sz="2800" b="1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B Mitra" panose="00000400000000000000" pitchFamily="2" charset="-78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 flipV="1">
              <a:off x="6322232" y="2361129"/>
              <a:ext cx="1268332" cy="1032816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2" name="Rounded Rectangle 8"/>
            <p:cNvSpPr/>
            <p:nvPr/>
          </p:nvSpPr>
          <p:spPr>
            <a:xfrm>
              <a:off x="6359380" y="2389105"/>
              <a:ext cx="1194035" cy="976864"/>
            </a:xfrm>
            <a:prstGeom prst="round2SameRect">
              <a:avLst/>
            </a:prstGeom>
            <a:no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b="1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ea typeface="Calibri" pitchFamily="34" charset="0"/>
                  <a:cs typeface="B Mitra" panose="00000400000000000000" pitchFamily="2" charset="-78"/>
                </a:rPr>
                <a:t>محبت </a:t>
              </a:r>
            </a:p>
          </p:txBody>
        </p:sp>
        <p:sp>
          <p:nvSpPr>
            <p:cNvPr id="73" name="Rounded Rectangle 72"/>
            <p:cNvSpPr/>
            <p:nvPr/>
          </p:nvSpPr>
          <p:spPr>
            <a:xfrm flipV="1">
              <a:off x="5000628" y="2361129"/>
              <a:ext cx="1268332" cy="1032816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4" name="Rounded Rectangle 10"/>
            <p:cNvSpPr/>
            <p:nvPr/>
          </p:nvSpPr>
          <p:spPr>
            <a:xfrm>
              <a:off x="5037776" y="2389105"/>
              <a:ext cx="1194035" cy="976864"/>
            </a:xfrm>
            <a:prstGeom prst="round2SameRect">
              <a:avLst/>
            </a:prstGeom>
            <a:no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b="1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ea typeface="Calibri" pitchFamily="34" charset="0"/>
                  <a:cs typeface="B Mitra" panose="00000400000000000000" pitchFamily="2" charset="-78"/>
                </a:rPr>
                <a:t>امید 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2043978" y="1323908"/>
            <a:ext cx="4014247" cy="2181786"/>
            <a:chOff x="843505" y="1223946"/>
            <a:chExt cx="4014247" cy="2181786"/>
          </a:xfrm>
          <a:solidFill>
            <a:srgbClr val="A50021"/>
          </a:solidFill>
        </p:grpSpPr>
        <p:sp>
          <p:nvSpPr>
            <p:cNvPr id="75" name="Rounded Rectangle 74"/>
            <p:cNvSpPr/>
            <p:nvPr/>
          </p:nvSpPr>
          <p:spPr>
            <a:xfrm>
              <a:off x="857224" y="1223946"/>
              <a:ext cx="4000528" cy="1032816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6" name="Rounded Rectangle 12"/>
            <p:cNvSpPr/>
            <p:nvPr/>
          </p:nvSpPr>
          <p:spPr>
            <a:xfrm>
              <a:off x="843505" y="1254196"/>
              <a:ext cx="3831203" cy="972315"/>
            </a:xfrm>
            <a:prstGeom prst="round2SameRect">
              <a:avLst/>
            </a:prstGeom>
            <a:no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111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cs typeface="B Titr" panose="00000700000000000000" pitchFamily="2" charset="-78"/>
                </a:rPr>
                <a:t>احساسات منفی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 flipV="1">
              <a:off x="2160660" y="2357430"/>
              <a:ext cx="1268332" cy="1032816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9" name="Rounded Rectangle 78"/>
            <p:cNvSpPr/>
            <p:nvPr/>
          </p:nvSpPr>
          <p:spPr>
            <a:xfrm flipV="1">
              <a:off x="857224" y="2357430"/>
              <a:ext cx="1268332" cy="1032816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80" name="Rounded Rectangle 16"/>
            <p:cNvSpPr/>
            <p:nvPr/>
          </p:nvSpPr>
          <p:spPr>
            <a:xfrm>
              <a:off x="2143108" y="2389105"/>
              <a:ext cx="1194035" cy="976864"/>
            </a:xfrm>
            <a:prstGeom prst="round2SameRect">
              <a:avLst/>
            </a:prstGeom>
            <a:no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b="1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ea typeface="Calibri" pitchFamily="34" charset="0"/>
                  <a:cs typeface="B Mitra" panose="00000400000000000000" pitchFamily="2" charset="-78"/>
                </a:rPr>
                <a:t>غم </a:t>
              </a:r>
            </a:p>
          </p:txBody>
        </p:sp>
        <p:sp>
          <p:nvSpPr>
            <p:cNvPr id="81" name="Rounded Rectangle 18"/>
            <p:cNvSpPr/>
            <p:nvPr/>
          </p:nvSpPr>
          <p:spPr>
            <a:xfrm>
              <a:off x="928662" y="2428868"/>
              <a:ext cx="1194035" cy="976864"/>
            </a:xfrm>
            <a:prstGeom prst="round2SameRect">
              <a:avLst/>
            </a:prstGeom>
            <a:no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b="1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ea typeface="Calibri" pitchFamily="34" charset="0"/>
                  <a:cs typeface="B Mitra" panose="00000400000000000000" pitchFamily="2" charset="-78"/>
                </a:rPr>
                <a:t>نفرت 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 flipV="1">
              <a:off x="3517982" y="2357430"/>
              <a:ext cx="1268332" cy="1032816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8" name="Rounded Rectangle 14"/>
            <p:cNvSpPr/>
            <p:nvPr/>
          </p:nvSpPr>
          <p:spPr>
            <a:xfrm>
              <a:off x="3483692" y="2389105"/>
              <a:ext cx="1194035" cy="976864"/>
            </a:xfrm>
            <a:prstGeom prst="round2SameRect">
              <a:avLst/>
            </a:prstGeom>
            <a:noFill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b="1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ea typeface="Calibri" pitchFamily="34" charset="0"/>
                  <a:cs typeface="B Mitra" panose="00000400000000000000" pitchFamily="2" charset="-78"/>
                </a:rPr>
                <a:t>ترس</a:t>
              </a:r>
              <a:r>
                <a:rPr lang="fa-IR" sz="2800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ea typeface="Calibri" pitchFamily="34" charset="0"/>
                  <a:cs typeface="B Titr" panose="00000700000000000000" pitchFamily="2" charset="-78"/>
                </a:rPr>
                <a:t> </a:t>
              </a:r>
              <a:endParaRPr lang="fa-IR" sz="28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cs typeface="B Titr" panose="00000700000000000000" pitchFamily="2" charset="-78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075248" y="4529094"/>
            <a:ext cx="3911539" cy="2212274"/>
            <a:chOff x="874775" y="4429132"/>
            <a:chExt cx="3911539" cy="2212274"/>
          </a:xfrm>
          <a:solidFill>
            <a:srgbClr val="A50021"/>
          </a:solidFill>
        </p:grpSpPr>
        <p:sp>
          <p:nvSpPr>
            <p:cNvPr id="91" name="Rounded Rectangle 90"/>
            <p:cNvSpPr/>
            <p:nvPr/>
          </p:nvSpPr>
          <p:spPr>
            <a:xfrm>
              <a:off x="3517982" y="4429132"/>
              <a:ext cx="1268332" cy="1032817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grpSp>
          <p:nvGrpSpPr>
            <p:cNvPr id="107" name="Group 106"/>
            <p:cNvGrpSpPr/>
            <p:nvPr/>
          </p:nvGrpSpPr>
          <p:grpSpPr>
            <a:xfrm>
              <a:off x="874775" y="4429132"/>
              <a:ext cx="3911539" cy="2212274"/>
              <a:chOff x="874775" y="4429132"/>
              <a:chExt cx="3911539" cy="2212274"/>
            </a:xfrm>
            <a:grpFill/>
          </p:grpSpPr>
          <p:sp>
            <p:nvSpPr>
              <p:cNvPr id="84" name="Rounded Rectangle 83"/>
              <p:cNvSpPr/>
              <p:nvPr/>
            </p:nvSpPr>
            <p:spPr>
              <a:xfrm flipV="1">
                <a:off x="874775" y="5608589"/>
                <a:ext cx="3911539" cy="103281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85" name="Rounded Rectangle 12"/>
              <p:cNvSpPr/>
              <p:nvPr/>
            </p:nvSpPr>
            <p:spPr>
              <a:xfrm>
                <a:off x="914943" y="5625036"/>
                <a:ext cx="3831203" cy="972316"/>
              </a:xfrm>
              <a:prstGeom prst="round2SameRect">
                <a:avLst/>
              </a:prstGeom>
              <a:noFill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algn="ctr" defTabSz="1111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2800" dirty="0">
                    <a:solidFill>
                      <a:prstClr val="white"/>
                    </a:solidFill>
                    <a:effectLst>
                      <a:glow rad="127000">
                        <a:prstClr val="black"/>
                      </a:glow>
                    </a:effectLst>
                    <a:cs typeface="B Titr" panose="00000700000000000000" pitchFamily="2" charset="-78"/>
                  </a:rPr>
                  <a:t>گرایشهای سلبی</a:t>
                </a: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2214546" y="4429132"/>
                <a:ext cx="1268332" cy="103281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88" name="Rounded Rectangle 16"/>
              <p:cNvSpPr/>
              <p:nvPr/>
            </p:nvSpPr>
            <p:spPr>
              <a:xfrm>
                <a:off x="2233526" y="4457108"/>
                <a:ext cx="1194035" cy="976864"/>
              </a:xfrm>
              <a:prstGeom prst="round2SameRect">
                <a:avLst/>
              </a:prstGeom>
              <a:noFill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algn="ctr" defTabSz="10668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2800" b="1" dirty="0">
                    <a:solidFill>
                      <a:prstClr val="white"/>
                    </a:solidFill>
                    <a:effectLst>
                      <a:glow rad="127000">
                        <a:prstClr val="black"/>
                      </a:glow>
                    </a:effectLst>
                    <a:ea typeface="Calibri" pitchFamily="34" charset="0"/>
                    <a:cs typeface="B Mitra" panose="00000400000000000000" pitchFamily="2" charset="-78"/>
                  </a:rPr>
                  <a:t>ضرر گریزی</a:t>
                </a:r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874775" y="4429132"/>
                <a:ext cx="1268332" cy="103281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90" name="Rounded Rectangle 18"/>
              <p:cNvSpPr/>
              <p:nvPr/>
            </p:nvSpPr>
            <p:spPr>
              <a:xfrm>
                <a:off x="911923" y="4457108"/>
                <a:ext cx="1194035" cy="976864"/>
              </a:xfrm>
              <a:prstGeom prst="round2SameRect">
                <a:avLst/>
              </a:prstGeom>
              <a:noFill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algn="ctr" defTabSz="10668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2800" b="1" dirty="0">
                    <a:solidFill>
                      <a:prstClr val="white"/>
                    </a:solidFill>
                    <a:effectLst>
                      <a:glow rad="127000">
                        <a:prstClr val="black"/>
                      </a:glow>
                    </a:effectLst>
                    <a:ea typeface="Calibri" pitchFamily="34" charset="0"/>
                    <a:cs typeface="B Mitra" panose="00000400000000000000" pitchFamily="2" charset="-78"/>
                  </a:rPr>
                  <a:t>نقص گریزی</a:t>
                </a:r>
              </a:p>
            </p:txBody>
          </p:sp>
          <p:sp>
            <p:nvSpPr>
              <p:cNvPr id="86" name="Rounded Rectangle 14"/>
              <p:cNvSpPr/>
              <p:nvPr/>
            </p:nvSpPr>
            <p:spPr>
              <a:xfrm>
                <a:off x="3592279" y="4457108"/>
                <a:ext cx="1194035" cy="976864"/>
              </a:xfrm>
              <a:prstGeom prst="round2SameRect">
                <a:avLst/>
              </a:prstGeom>
              <a:noFill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algn="ctr" defTabSz="10668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2800" b="1" dirty="0">
                    <a:solidFill>
                      <a:prstClr val="white"/>
                    </a:solidFill>
                    <a:effectLst>
                      <a:glow rad="127000">
                        <a:prstClr val="black"/>
                      </a:glow>
                    </a:effectLst>
                    <a:ea typeface="Calibri" pitchFamily="34" charset="0"/>
                    <a:cs typeface="B Mitra" panose="00000400000000000000" pitchFamily="2" charset="-78"/>
                  </a:rPr>
                  <a:t>درد گریزی</a:t>
                </a:r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6272539" y="4529094"/>
            <a:ext cx="3911539" cy="2212274"/>
            <a:chOff x="5072066" y="4429132"/>
            <a:chExt cx="3911539" cy="2212274"/>
          </a:xfrm>
          <a:solidFill>
            <a:srgbClr val="FF9900"/>
          </a:solidFill>
        </p:grpSpPr>
        <p:grpSp>
          <p:nvGrpSpPr>
            <p:cNvPr id="93" name="Group 92"/>
            <p:cNvGrpSpPr/>
            <p:nvPr/>
          </p:nvGrpSpPr>
          <p:grpSpPr>
            <a:xfrm>
              <a:off x="5072066" y="4429132"/>
              <a:ext cx="3911539" cy="2212274"/>
              <a:chOff x="5018180" y="4429132"/>
              <a:chExt cx="3911539" cy="2212274"/>
            </a:xfrm>
            <a:grpFill/>
          </p:grpSpPr>
          <p:grpSp>
            <p:nvGrpSpPr>
              <p:cNvPr id="36" name="Diagram group"/>
              <p:cNvGrpSpPr/>
              <p:nvPr/>
            </p:nvGrpSpPr>
            <p:grpSpPr>
              <a:xfrm>
                <a:off x="5018180" y="4429132"/>
                <a:ext cx="3911539" cy="2212274"/>
                <a:chOff x="2932102" y="2204747"/>
                <a:chExt cx="2853711" cy="2143140"/>
              </a:xfrm>
              <a:grpFill/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grpSp>
              <p:nvGrpSpPr>
                <p:cNvPr id="37" name="Group 11"/>
                <p:cNvGrpSpPr/>
                <p:nvPr/>
              </p:nvGrpSpPr>
              <p:grpSpPr>
                <a:xfrm>
                  <a:off x="2932102" y="3347346"/>
                  <a:ext cx="2853711" cy="1000541"/>
                  <a:chOff x="2932102" y="3347346"/>
                  <a:chExt cx="2853711" cy="1000541"/>
                </a:xfrm>
                <a:grpFill/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</p:grpSpPr>
              <p:sp>
                <p:nvSpPr>
                  <p:cNvPr id="59" name="Rounded Rectangle 58"/>
                  <p:cNvSpPr/>
                  <p:nvPr/>
                </p:nvSpPr>
                <p:spPr>
                  <a:xfrm flipV="1">
                    <a:off x="2932102" y="3347346"/>
                    <a:ext cx="2853711" cy="100054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60" name="Rounded Rectangle 4"/>
                  <p:cNvSpPr/>
                  <p:nvPr/>
                </p:nvSpPr>
                <p:spPr>
                  <a:xfrm>
                    <a:off x="2961407" y="3405956"/>
                    <a:ext cx="2795101" cy="941931"/>
                  </a:xfrm>
                  <a:prstGeom prst="round2SameRect">
                    <a:avLst/>
                  </a:prstGeom>
                  <a:noFill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95250" tIns="95250" rIns="95250" bIns="95250" numCol="1" spcCol="1270" anchor="ctr" anchorCtr="0">
                    <a:noAutofit/>
                  </a:bodyPr>
                  <a:lstStyle/>
                  <a:p>
                    <a:pPr algn="ctr" defTabSz="1111250" rtl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a-IR" sz="2800" dirty="0">
                        <a:solidFill>
                          <a:prstClr val="white"/>
                        </a:solidFill>
                        <a:effectLst>
                          <a:glow rad="127000">
                            <a:prstClr val="black"/>
                          </a:glow>
                        </a:effectLst>
                        <a:cs typeface="B Titr" panose="00000700000000000000" pitchFamily="2" charset="-78"/>
                      </a:rPr>
                      <a:t>گرایشهای ایجابی</a:t>
                    </a:r>
                  </a:p>
                </p:txBody>
              </p:sp>
            </p:grpSp>
            <p:grpSp>
              <p:nvGrpSpPr>
                <p:cNvPr id="40" name="Group 14"/>
                <p:cNvGrpSpPr/>
                <p:nvPr/>
              </p:nvGrpSpPr>
              <p:grpSpPr>
                <a:xfrm>
                  <a:off x="2932102" y="2204747"/>
                  <a:ext cx="925327" cy="1000541"/>
                  <a:chOff x="2932102" y="2204747"/>
                  <a:chExt cx="925327" cy="1000541"/>
                </a:xfrm>
                <a:grpFill/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</p:grpSpPr>
              <p:sp>
                <p:nvSpPr>
                  <p:cNvPr id="53" name="Rounded Rectangle 52"/>
                  <p:cNvSpPr/>
                  <p:nvPr/>
                </p:nvSpPr>
                <p:spPr>
                  <a:xfrm>
                    <a:off x="2932102" y="2204747"/>
                    <a:ext cx="925327" cy="1000541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54" name="Rounded Rectangle 10"/>
                  <p:cNvSpPr/>
                  <p:nvPr/>
                </p:nvSpPr>
                <p:spPr>
                  <a:xfrm>
                    <a:off x="2959204" y="2231849"/>
                    <a:ext cx="871123" cy="946337"/>
                  </a:xfrm>
                  <a:prstGeom prst="round2SameRect">
                    <a:avLst/>
                  </a:prstGeom>
                  <a:noFill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91440" tIns="91440" rIns="91440" bIns="91440" numCol="1" spcCol="1270" anchor="ctr" anchorCtr="0">
                    <a:noAutofit/>
                  </a:bodyPr>
                  <a:lstStyle/>
                  <a:p>
                    <a:pPr algn="ctr" defTabSz="1066800" rtl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a-IR" sz="2800" b="1" dirty="0">
                        <a:solidFill>
                          <a:prstClr val="white"/>
                        </a:solidFill>
                        <a:effectLst>
                          <a:glow rad="127000">
                            <a:prstClr val="black"/>
                          </a:glow>
                        </a:effectLst>
                        <a:ea typeface="Calibri" pitchFamily="34" charset="0"/>
                        <a:cs typeface="B Mitra" panose="00000400000000000000" pitchFamily="2" charset="-78"/>
                      </a:rPr>
                      <a:t>جمع گرایی</a:t>
                    </a:r>
                  </a:p>
                </p:txBody>
              </p:sp>
            </p:grpSp>
          </p:grpSp>
          <p:sp>
            <p:nvSpPr>
              <p:cNvPr id="92" name="Round Same Side Corner Rectangle 91"/>
              <p:cNvSpPr/>
              <p:nvPr/>
            </p:nvSpPr>
            <p:spPr>
              <a:xfrm>
                <a:off x="6321616" y="4429132"/>
                <a:ext cx="1268332" cy="103281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defTabSz="10668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2800" b="1" dirty="0">
                    <a:solidFill>
                      <a:prstClr val="white"/>
                    </a:solidFill>
                    <a:effectLst>
                      <a:glow rad="127000">
                        <a:prstClr val="black"/>
                      </a:glow>
                    </a:effectLst>
                    <a:ea typeface="Calibri" pitchFamily="34" charset="0"/>
                    <a:cs typeface="B Mitra" panose="00000400000000000000" pitchFamily="2" charset="-78"/>
                  </a:rPr>
                  <a:t>منفعت طلبی</a:t>
                </a:r>
              </a:p>
            </p:txBody>
          </p:sp>
        </p:grpSp>
        <p:sp>
          <p:nvSpPr>
            <p:cNvPr id="103" name="Round Same Side Corner Rectangle 102"/>
            <p:cNvSpPr/>
            <p:nvPr/>
          </p:nvSpPr>
          <p:spPr>
            <a:xfrm>
              <a:off x="7715272" y="4429132"/>
              <a:ext cx="1268332" cy="1032817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800" b="1" dirty="0">
                  <a:solidFill>
                    <a:prstClr val="white"/>
                  </a:solidFill>
                  <a:effectLst>
                    <a:glow rad="127000">
                      <a:prstClr val="black"/>
                    </a:glow>
                  </a:effectLst>
                  <a:ea typeface="Calibri" pitchFamily="34" charset="0"/>
                  <a:cs typeface="B Mitra" panose="00000400000000000000" pitchFamily="2" charset="-78"/>
                </a:rPr>
                <a:t>زیبائی گرایی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73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51961" y="236220"/>
            <a:ext cx="5907405" cy="1501140"/>
            <a:chOff x="2727960" y="236220"/>
            <a:chExt cx="5907405" cy="15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3160" y="487935"/>
              <a:ext cx="1142139" cy="7597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60463" y="236220"/>
              <a:ext cx="1155192" cy="15011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0756" y="236220"/>
              <a:ext cx="4643628" cy="15011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7960" y="236220"/>
              <a:ext cx="1156715" cy="150113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372868" y="1324355"/>
            <a:ext cx="7767955" cy="2651760"/>
            <a:chOff x="848867" y="1324355"/>
            <a:chExt cx="7767955" cy="265176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70391" y="1635251"/>
              <a:ext cx="146304" cy="1463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4291" y="1324355"/>
              <a:ext cx="3189732" cy="10058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0419" y="1324355"/>
              <a:ext cx="2618231" cy="10058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22347" y="1324355"/>
              <a:ext cx="1932431" cy="10058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8219" y="1324355"/>
              <a:ext cx="1618488" cy="10058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44639" y="2147316"/>
              <a:ext cx="1929383" cy="10058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8867" y="2147316"/>
              <a:ext cx="6300215" cy="10058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72071" y="2970276"/>
              <a:ext cx="1901952" cy="10058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64935" y="2970276"/>
              <a:ext cx="1213104" cy="100584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25595" y="2970276"/>
              <a:ext cx="2933700" cy="100584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96995" y="2970276"/>
              <a:ext cx="822960" cy="1005840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295775" y="4005326"/>
            <a:ext cx="3384550" cy="225577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18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3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7831" y="408431"/>
            <a:ext cx="7633846" cy="5943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066288" y="1245108"/>
            <a:ext cx="7347584" cy="1925320"/>
            <a:chOff x="1542288" y="1245108"/>
            <a:chExt cx="7347584" cy="19253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5152" y="1556004"/>
              <a:ext cx="150876" cy="1463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47103" y="1245108"/>
              <a:ext cx="2016252" cy="1005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7020" y="1245108"/>
              <a:ext cx="4314444" cy="10058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6816" y="1245108"/>
              <a:ext cx="1464563" cy="10058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71688" y="2141219"/>
              <a:ext cx="717803" cy="9418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2288" y="2164080"/>
              <a:ext cx="7021067" cy="1005839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32175" y="3062287"/>
            <a:ext cx="4967224" cy="320675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426203" y="6441550"/>
            <a:ext cx="133667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20" dirty="0">
                <a:solidFill>
                  <a:srgbClr val="888888"/>
                </a:solidFill>
                <a:latin typeface="Microsoft Sans Serif"/>
                <a:cs typeface="Microsoft Sans Serif"/>
              </a:rPr>
              <a:t>دنواج</a:t>
            </a:r>
            <a:r>
              <a:rPr sz="1200" spc="-175" dirty="0">
                <a:solidFill>
                  <a:srgbClr val="888888"/>
                </a:solidFill>
                <a:latin typeface="Microsoft Sans Serif"/>
                <a:cs typeface="Microsoft Sans Serif"/>
              </a:rPr>
              <a:t>ق</a:t>
            </a:r>
            <a:r>
              <a:rPr sz="1200" spc="-270" dirty="0">
                <a:solidFill>
                  <a:srgbClr val="888888"/>
                </a:solidFill>
                <a:latin typeface="Microsoft Sans Serif"/>
                <a:cs typeface="Microsoft Sans Serif"/>
              </a:rPr>
              <a:t>رت</a:t>
            </a:r>
            <a:r>
              <a:rPr sz="1200" spc="-280" dirty="0">
                <a:solidFill>
                  <a:srgbClr val="888888"/>
                </a:solidFill>
                <a:latin typeface="Microsoft Sans Serif"/>
                <a:cs typeface="Microsoft Sans Serif"/>
              </a:rPr>
              <a:t>ک</a:t>
            </a:r>
            <a:r>
              <a:rPr sz="1200" dirty="0">
                <a:solidFill>
                  <a:srgbClr val="888888"/>
                </a:solidFill>
                <a:latin typeface="Microsoft Sans Serif"/>
                <a:cs typeface="Microsoft Sans Serif"/>
              </a:rPr>
              <a:t>د</a:t>
            </a:r>
            <a:r>
              <a:rPr sz="1200" spc="-5" dirty="0">
                <a:solidFill>
                  <a:srgbClr val="888888"/>
                </a:solidFill>
                <a:latin typeface="Microsoft Sans Serif"/>
                <a:cs typeface="Microsoft Sans Serif"/>
              </a:rPr>
              <a:t>-</a:t>
            </a:r>
            <a:r>
              <a:rPr sz="1200" spc="-10" dirty="0">
                <a:solidFill>
                  <a:srgbClr val="888888"/>
                </a:solidFill>
                <a:latin typeface="Microsoft Sans Serif"/>
                <a:cs typeface="Microsoft Sans Serif"/>
              </a:rPr>
              <a:t>ع</a:t>
            </a:r>
            <a:r>
              <a:rPr sz="1200" spc="-225" dirty="0">
                <a:solidFill>
                  <a:srgbClr val="888888"/>
                </a:solidFill>
                <a:latin typeface="Microsoft Sans Serif"/>
                <a:cs typeface="Microsoft Sans Serif"/>
              </a:rPr>
              <a:t>انق</a:t>
            </a:r>
            <a:r>
              <a:rPr sz="1200" spc="-114" dirty="0">
                <a:solidFill>
                  <a:srgbClr val="888888"/>
                </a:solidFill>
                <a:latin typeface="Microsoft Sans Serif"/>
                <a:cs typeface="Microsoft Sans Serif"/>
              </a:rPr>
              <a:t>ا</a:t>
            </a:r>
            <a:r>
              <a:rPr sz="1200" spc="15" dirty="0">
                <a:solidFill>
                  <a:srgbClr val="888888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888888"/>
                </a:solidFill>
                <a:latin typeface="Microsoft Sans Serif"/>
                <a:cs typeface="Microsoft Sans Serif"/>
              </a:rPr>
              <a:t>ی</a:t>
            </a:r>
            <a:r>
              <a:rPr sz="1200" spc="-5" dirty="0">
                <a:solidFill>
                  <a:srgbClr val="888888"/>
                </a:solidFill>
                <a:latin typeface="Microsoft Sans Serif"/>
                <a:cs typeface="Microsoft Sans Serif"/>
              </a:rPr>
              <a:t>ا</a:t>
            </a:r>
            <a:r>
              <a:rPr sz="1200" spc="95" dirty="0">
                <a:solidFill>
                  <a:srgbClr val="888888"/>
                </a:solidFill>
                <a:latin typeface="Microsoft Sans Serif"/>
                <a:cs typeface="Microsoft Sans Serif"/>
              </a:rPr>
              <a:t>ه</a:t>
            </a:r>
            <a:r>
              <a:rPr sz="1200" spc="-110" dirty="0">
                <a:solidFill>
                  <a:srgbClr val="888888"/>
                </a:solidFill>
                <a:latin typeface="Microsoft Sans Serif"/>
                <a:cs typeface="Microsoft Sans Serif"/>
              </a:rPr>
              <a:t>ک</a:t>
            </a:r>
            <a:r>
              <a:rPr sz="1200" spc="-484" dirty="0">
                <a:solidFill>
                  <a:srgbClr val="888888"/>
                </a:solidFill>
                <a:latin typeface="Microsoft Sans Serif"/>
                <a:cs typeface="Microsoft Sans Serif"/>
              </a:rPr>
              <a:t>ی</a:t>
            </a:r>
            <a:r>
              <a:rPr sz="1200" spc="-350" dirty="0">
                <a:solidFill>
                  <a:srgbClr val="888888"/>
                </a:solidFill>
                <a:latin typeface="Microsoft Sans Serif"/>
                <a:cs typeface="Microsoft Sans Serif"/>
              </a:rPr>
              <a:t>ن</a:t>
            </a:r>
            <a:r>
              <a:rPr sz="1200" spc="-110" dirty="0">
                <a:solidFill>
                  <a:srgbClr val="888888"/>
                </a:solidFill>
                <a:latin typeface="Microsoft Sans Serif"/>
                <a:cs typeface="Microsoft Sans Serif"/>
              </a:rPr>
              <a:t>ک</a:t>
            </a:r>
            <a:r>
              <a:rPr sz="1200" spc="-565" dirty="0">
                <a:solidFill>
                  <a:srgbClr val="888888"/>
                </a:solidFill>
                <a:latin typeface="Microsoft Sans Serif"/>
                <a:cs typeface="Microsoft Sans Serif"/>
              </a:rPr>
              <a:t>ت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19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9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FEFEF"/>
            </a:gs>
            <a:gs pos="100000">
              <a:srgbClr val="EFEFE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6DBBF823-BAA1-4181-A27E-538502AC6360}"/>
              </a:ext>
            </a:extLst>
          </p:cNvPr>
          <p:cNvGrpSpPr/>
          <p:nvPr/>
        </p:nvGrpSpPr>
        <p:grpSpPr>
          <a:xfrm>
            <a:off x="-1900419" y="-1900419"/>
            <a:ext cx="3800837" cy="3800837"/>
            <a:chOff x="8337070" y="-2298277"/>
            <a:chExt cx="5951580" cy="5951580"/>
          </a:xfrm>
          <a:solidFill>
            <a:schemeClr val="accent2">
              <a:alpha val="3000"/>
            </a:schemeClr>
          </a:solidFill>
        </p:grpSpPr>
        <p:sp>
          <p:nvSpPr>
            <p:cNvPr id="144" name="Circle: Hollow 143">
              <a:extLst>
                <a:ext uri="{FF2B5EF4-FFF2-40B4-BE49-F238E27FC236}">
                  <a16:creationId xmlns:a16="http://schemas.microsoft.com/office/drawing/2014/main" id="{891BEEC6-5C91-4A0D-A20E-C337B496C6FF}"/>
                </a:ext>
              </a:extLst>
            </p:cNvPr>
            <p:cNvSpPr/>
            <p:nvPr/>
          </p:nvSpPr>
          <p:spPr>
            <a:xfrm>
              <a:off x="8337070" y="-2298277"/>
              <a:ext cx="5951580" cy="5951580"/>
            </a:xfrm>
            <a:prstGeom prst="donut">
              <a:avLst>
                <a:gd name="adj" fmla="val 9081"/>
              </a:avLst>
            </a:prstGeom>
            <a:grpFill/>
            <a:ln w="0">
              <a:solidFill>
                <a:srgbClr val="7A7D7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>
                <a:solidFill>
                  <a:schemeClr val="tx1"/>
                </a:solidFill>
              </a:endParaRPr>
            </a:p>
          </p:txBody>
        </p:sp>
        <p:sp>
          <p:nvSpPr>
            <p:cNvPr id="145" name="Circle: Hollow 144">
              <a:extLst>
                <a:ext uri="{FF2B5EF4-FFF2-40B4-BE49-F238E27FC236}">
                  <a16:creationId xmlns:a16="http://schemas.microsoft.com/office/drawing/2014/main" id="{653BA72A-DA95-4E10-9BCC-AF5AA015E45D}"/>
                </a:ext>
              </a:extLst>
            </p:cNvPr>
            <p:cNvSpPr/>
            <p:nvPr/>
          </p:nvSpPr>
          <p:spPr>
            <a:xfrm>
              <a:off x="9377987" y="-1257360"/>
              <a:ext cx="3869746" cy="3869746"/>
            </a:xfrm>
            <a:prstGeom prst="donut">
              <a:avLst>
                <a:gd name="adj" fmla="val 20141"/>
              </a:avLst>
            </a:prstGeom>
            <a:grpFill/>
            <a:ln w="0">
              <a:solidFill>
                <a:srgbClr val="7A7D7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A187010-2F20-4045-8D23-D8AB6A6A7569}"/>
              </a:ext>
            </a:extLst>
          </p:cNvPr>
          <p:cNvGrpSpPr/>
          <p:nvPr/>
        </p:nvGrpSpPr>
        <p:grpSpPr>
          <a:xfrm>
            <a:off x="10291581" y="-1900419"/>
            <a:ext cx="3800837" cy="3800837"/>
            <a:chOff x="8337070" y="-2298277"/>
            <a:chExt cx="5951580" cy="5951580"/>
          </a:xfrm>
          <a:solidFill>
            <a:schemeClr val="accent2">
              <a:alpha val="3000"/>
            </a:schemeClr>
          </a:solidFill>
        </p:grpSpPr>
        <p:sp>
          <p:nvSpPr>
            <p:cNvPr id="147" name="Circle: Hollow 146">
              <a:extLst>
                <a:ext uri="{FF2B5EF4-FFF2-40B4-BE49-F238E27FC236}">
                  <a16:creationId xmlns:a16="http://schemas.microsoft.com/office/drawing/2014/main" id="{53AF833A-D2A1-48B0-9E03-DE645E929671}"/>
                </a:ext>
              </a:extLst>
            </p:cNvPr>
            <p:cNvSpPr/>
            <p:nvPr/>
          </p:nvSpPr>
          <p:spPr>
            <a:xfrm>
              <a:off x="8337070" y="-2298277"/>
              <a:ext cx="5951580" cy="5951580"/>
            </a:xfrm>
            <a:prstGeom prst="donut">
              <a:avLst>
                <a:gd name="adj" fmla="val 9081"/>
              </a:avLst>
            </a:prstGeom>
            <a:grpFill/>
            <a:ln w="0">
              <a:solidFill>
                <a:srgbClr val="7A7D7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>
                <a:solidFill>
                  <a:schemeClr val="tx1"/>
                </a:solidFill>
              </a:endParaRPr>
            </a:p>
          </p:txBody>
        </p:sp>
        <p:sp>
          <p:nvSpPr>
            <p:cNvPr id="148" name="Circle: Hollow 147">
              <a:extLst>
                <a:ext uri="{FF2B5EF4-FFF2-40B4-BE49-F238E27FC236}">
                  <a16:creationId xmlns:a16="http://schemas.microsoft.com/office/drawing/2014/main" id="{E585EDFC-85CC-46A2-B27F-CE62842EFAD9}"/>
                </a:ext>
              </a:extLst>
            </p:cNvPr>
            <p:cNvSpPr/>
            <p:nvPr/>
          </p:nvSpPr>
          <p:spPr>
            <a:xfrm>
              <a:off x="9377987" y="-1257360"/>
              <a:ext cx="3869746" cy="3869746"/>
            </a:xfrm>
            <a:prstGeom prst="donut">
              <a:avLst>
                <a:gd name="adj" fmla="val 20759"/>
              </a:avLst>
            </a:prstGeom>
            <a:grpFill/>
            <a:ln w="0">
              <a:solidFill>
                <a:srgbClr val="7A7D7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 dirty="0">
                <a:solidFill>
                  <a:schemeClr val="tx1"/>
                </a:solidFill>
              </a:endParaRPr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32BCD04-8C77-4367-8130-3158748E068B}"/>
              </a:ext>
            </a:extLst>
          </p:cNvPr>
          <p:cNvSpPr/>
          <p:nvPr/>
        </p:nvSpPr>
        <p:spPr>
          <a:xfrm>
            <a:off x="3855177" y="4310019"/>
            <a:ext cx="4389977" cy="1729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384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EB8B463-6561-4E3F-8C03-FC987A6C6EE9}"/>
              </a:ext>
            </a:extLst>
          </p:cNvPr>
          <p:cNvSpPr/>
          <p:nvPr/>
        </p:nvSpPr>
        <p:spPr>
          <a:xfrm>
            <a:off x="3740772" y="2581364"/>
            <a:ext cx="4389977" cy="17299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384"/>
          </a:p>
        </p:txBody>
      </p:sp>
      <p:sp useBgFill="1">
        <p:nvSpPr>
          <p:cNvPr id="185" name="Freeform: Shape 184">
            <a:extLst>
              <a:ext uri="{FF2B5EF4-FFF2-40B4-BE49-F238E27FC236}">
                <a16:creationId xmlns:a16="http://schemas.microsoft.com/office/drawing/2014/main" id="{3D12D81D-44D4-4017-B769-9B4FEE18DD20}"/>
              </a:ext>
            </a:extLst>
          </p:cNvPr>
          <p:cNvSpPr/>
          <p:nvPr/>
        </p:nvSpPr>
        <p:spPr bwMode="white">
          <a:xfrm>
            <a:off x="3241014" y="0"/>
            <a:ext cx="5709970" cy="6868885"/>
          </a:xfrm>
          <a:custGeom>
            <a:avLst/>
            <a:gdLst>
              <a:gd name="connsiteX0" fmla="*/ 2854986 w 5709970"/>
              <a:gd name="connsiteY0" fmla="*/ 2583027 h 6868885"/>
              <a:gd name="connsiteX1" fmla="*/ 1127995 w 5709970"/>
              <a:gd name="connsiteY1" fmla="*/ 4310018 h 6868885"/>
              <a:gd name="connsiteX2" fmla="*/ 2854986 w 5709970"/>
              <a:gd name="connsiteY2" fmla="*/ 6037009 h 6868885"/>
              <a:gd name="connsiteX3" fmla="*/ 4581977 w 5709970"/>
              <a:gd name="connsiteY3" fmla="*/ 4310018 h 6868885"/>
              <a:gd name="connsiteX4" fmla="*/ 2854986 w 5709970"/>
              <a:gd name="connsiteY4" fmla="*/ 2583027 h 6868885"/>
              <a:gd name="connsiteX5" fmla="*/ 0 w 5709970"/>
              <a:gd name="connsiteY5" fmla="*/ 0 h 6868885"/>
              <a:gd name="connsiteX6" fmla="*/ 5709970 w 5709970"/>
              <a:gd name="connsiteY6" fmla="*/ 0 h 6868885"/>
              <a:gd name="connsiteX7" fmla="*/ 5709970 w 5709970"/>
              <a:gd name="connsiteY7" fmla="*/ 424724 h 6868885"/>
              <a:gd name="connsiteX8" fmla="*/ 5694567 w 5709970"/>
              <a:gd name="connsiteY8" fmla="*/ 424724 h 6868885"/>
              <a:gd name="connsiteX9" fmla="*/ 5707467 w 5709970"/>
              <a:gd name="connsiteY9" fmla="*/ 6868885 h 6868885"/>
              <a:gd name="connsiteX10" fmla="*/ 1229 w 5709970"/>
              <a:gd name="connsiteY10" fmla="*/ 6868885 h 6868885"/>
              <a:gd name="connsiteX11" fmla="*/ 1900 w 5709970"/>
              <a:gd name="connsiteY11" fmla="*/ 6462996 h 6868885"/>
              <a:gd name="connsiteX12" fmla="*/ 14820 w 5709970"/>
              <a:gd name="connsiteY12" fmla="*/ 1354731 h 6868885"/>
              <a:gd name="connsiteX13" fmla="*/ 15479 w 5709970"/>
              <a:gd name="connsiteY13" fmla="*/ 424724 h 6868885"/>
              <a:gd name="connsiteX14" fmla="*/ 0 w 5709970"/>
              <a:gd name="connsiteY14" fmla="*/ 424724 h 686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09970" h="6868885">
                <a:moveTo>
                  <a:pt x="2854986" y="2583027"/>
                </a:moveTo>
                <a:cubicBezTo>
                  <a:pt x="1901195" y="2583027"/>
                  <a:pt x="1127995" y="3356227"/>
                  <a:pt x="1127995" y="4310018"/>
                </a:cubicBezTo>
                <a:cubicBezTo>
                  <a:pt x="1127995" y="5263809"/>
                  <a:pt x="1901195" y="6037009"/>
                  <a:pt x="2854986" y="6037009"/>
                </a:cubicBezTo>
                <a:cubicBezTo>
                  <a:pt x="3808777" y="6037009"/>
                  <a:pt x="4581977" y="5263809"/>
                  <a:pt x="4581977" y="4310018"/>
                </a:cubicBezTo>
                <a:cubicBezTo>
                  <a:pt x="4581977" y="3356227"/>
                  <a:pt x="3808777" y="2583027"/>
                  <a:pt x="2854986" y="2583027"/>
                </a:cubicBezTo>
                <a:close/>
                <a:moveTo>
                  <a:pt x="0" y="0"/>
                </a:moveTo>
                <a:lnTo>
                  <a:pt x="5709970" y="0"/>
                </a:lnTo>
                <a:lnTo>
                  <a:pt x="5709970" y="424724"/>
                </a:lnTo>
                <a:lnTo>
                  <a:pt x="5694567" y="424724"/>
                </a:lnTo>
                <a:lnTo>
                  <a:pt x="5707467" y="6868885"/>
                </a:lnTo>
                <a:lnTo>
                  <a:pt x="1229" y="6868885"/>
                </a:lnTo>
                <a:lnTo>
                  <a:pt x="1900" y="6462996"/>
                </a:lnTo>
                <a:cubicBezTo>
                  <a:pt x="5373" y="4776079"/>
                  <a:pt x="12597" y="3017893"/>
                  <a:pt x="14820" y="1354731"/>
                </a:cubicBezTo>
                <a:lnTo>
                  <a:pt x="15479" y="424724"/>
                </a:lnTo>
                <a:lnTo>
                  <a:pt x="0" y="4247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1"/>
            <a:endParaRPr lang="en-US" sz="384" dirty="0"/>
          </a:p>
        </p:txBody>
      </p:sp>
      <p:sp>
        <p:nvSpPr>
          <p:cNvPr id="149" name="Block Arc 148">
            <a:extLst>
              <a:ext uri="{FF2B5EF4-FFF2-40B4-BE49-F238E27FC236}">
                <a16:creationId xmlns:a16="http://schemas.microsoft.com/office/drawing/2014/main" id="{57E65482-7C91-43F8-982C-A98AE1EBD2CA}"/>
              </a:ext>
            </a:extLst>
          </p:cNvPr>
          <p:cNvSpPr/>
          <p:nvPr/>
        </p:nvSpPr>
        <p:spPr>
          <a:xfrm>
            <a:off x="3678716" y="1919051"/>
            <a:ext cx="4799814" cy="4799814"/>
          </a:xfrm>
          <a:prstGeom prst="blockArc">
            <a:avLst>
              <a:gd name="adj1" fmla="val 14641855"/>
              <a:gd name="adj2" fmla="val 5337361"/>
              <a:gd name="adj3" fmla="val 579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384">
              <a:solidFill>
                <a:schemeClr val="tx1"/>
              </a:solidFill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599C8DA-FC0D-4E19-93CA-A2E4434AB067}"/>
              </a:ext>
            </a:extLst>
          </p:cNvPr>
          <p:cNvSpPr/>
          <p:nvPr/>
        </p:nvSpPr>
        <p:spPr>
          <a:xfrm>
            <a:off x="-801033" y="6439940"/>
            <a:ext cx="6953598" cy="2789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384"/>
          </a:p>
        </p:txBody>
      </p:sp>
      <p:sp>
        <p:nvSpPr>
          <p:cNvPr id="161" name="Title 1">
            <a:extLst>
              <a:ext uri="{FF2B5EF4-FFF2-40B4-BE49-F238E27FC236}">
                <a16:creationId xmlns:a16="http://schemas.microsoft.com/office/drawing/2014/main" id="{45B29775-729C-4567-B42C-64625D5D4A6D}"/>
              </a:ext>
            </a:extLst>
          </p:cNvPr>
          <p:cNvSpPr txBox="1">
            <a:spLocks/>
          </p:cNvSpPr>
          <p:nvPr/>
        </p:nvSpPr>
        <p:spPr>
          <a:xfrm>
            <a:off x="1974135" y="465890"/>
            <a:ext cx="7652689" cy="941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5400" b="1" dirty="0" smtClean="0">
                <a:solidFill>
                  <a:srgbClr val="38404D"/>
                </a:solidFill>
                <a:latin typeface="Estedad Black" panose="02000A03000000000000" pitchFamily="2" charset="-78"/>
                <a:cs typeface="B Mitra" panose="00000400000000000000" pitchFamily="2" charset="-78"/>
              </a:rPr>
              <a:t>قوانین حاکم بر ذهن انسان </a:t>
            </a:r>
            <a:endParaRPr lang="fa-IR" sz="5400" b="1" dirty="0">
              <a:solidFill>
                <a:srgbClr val="38404D"/>
              </a:solidFill>
              <a:latin typeface="Estedad Black" panose="02000A03000000000000" pitchFamily="2" charset="-78"/>
              <a:cs typeface="B Mitra" panose="00000400000000000000" pitchFamily="2" charset="-78"/>
            </a:endParaRPr>
          </a:p>
        </p:txBody>
      </p:sp>
      <p:sp>
        <p:nvSpPr>
          <p:cNvPr id="163" name="Freeform 39">
            <a:extLst>
              <a:ext uri="{FF2B5EF4-FFF2-40B4-BE49-F238E27FC236}">
                <a16:creationId xmlns:a16="http://schemas.microsoft.com/office/drawing/2014/main" id="{BBA8172E-C656-4C69-8AE1-C35DD405214D}"/>
              </a:ext>
            </a:extLst>
          </p:cNvPr>
          <p:cNvSpPr/>
          <p:nvPr/>
        </p:nvSpPr>
        <p:spPr>
          <a:xfrm>
            <a:off x="7247975" y="2513428"/>
            <a:ext cx="841590" cy="498125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  <a:gd name="connsiteX0" fmla="*/ 0 w 3444240"/>
              <a:gd name="connsiteY0" fmla="*/ 568960 h 568960"/>
              <a:gd name="connsiteX1" fmla="*/ 1509383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1509383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/>
            <a:endParaRPr lang="en-US" sz="168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AC5E0F2B-86F1-46DD-BDB2-45834ED23F28}"/>
              </a:ext>
            </a:extLst>
          </p:cNvPr>
          <p:cNvGrpSpPr/>
          <p:nvPr/>
        </p:nvGrpSpPr>
        <p:grpSpPr>
          <a:xfrm>
            <a:off x="7118459" y="2878733"/>
            <a:ext cx="259030" cy="259030"/>
            <a:chOff x="15578660" y="4067175"/>
            <a:chExt cx="597081" cy="597081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2F688EC8-8467-4E34-895B-60241F6D5732}"/>
                </a:ext>
              </a:extLst>
            </p:cNvPr>
            <p:cNvSpPr/>
            <p:nvPr/>
          </p:nvSpPr>
          <p:spPr>
            <a:xfrm>
              <a:off x="15578660" y="4067175"/>
              <a:ext cx="597081" cy="5970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384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7302EF37-83EE-4748-9B9F-BF755CC58483}"/>
                </a:ext>
              </a:extLst>
            </p:cNvPr>
            <p:cNvSpPr/>
            <p:nvPr/>
          </p:nvSpPr>
          <p:spPr>
            <a:xfrm>
              <a:off x="15708682" y="4197197"/>
              <a:ext cx="337036" cy="337036"/>
            </a:xfrm>
            <a:prstGeom prst="ellipse">
              <a:avLst/>
            </a:prstGeom>
            <a:solidFill>
              <a:schemeClr val="accent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384"/>
            </a:p>
          </p:txBody>
        </p:sp>
      </p:grpSp>
      <p:sp>
        <p:nvSpPr>
          <p:cNvPr id="167" name="Block Arc 166">
            <a:extLst>
              <a:ext uri="{FF2B5EF4-FFF2-40B4-BE49-F238E27FC236}">
                <a16:creationId xmlns:a16="http://schemas.microsoft.com/office/drawing/2014/main" id="{125C5D9A-3AFD-4C3C-A6D4-77ACD62E0FDA}"/>
              </a:ext>
            </a:extLst>
          </p:cNvPr>
          <p:cNvSpPr/>
          <p:nvPr/>
        </p:nvSpPr>
        <p:spPr>
          <a:xfrm>
            <a:off x="3696092" y="1910112"/>
            <a:ext cx="4799814" cy="4799814"/>
          </a:xfrm>
          <a:prstGeom prst="blockArc">
            <a:avLst>
              <a:gd name="adj1" fmla="val 5622435"/>
              <a:gd name="adj2" fmla="val 14660323"/>
              <a:gd name="adj3" fmla="val 5819"/>
            </a:avLst>
          </a:prstGeom>
          <a:gradFill flip="none" rotWithShape="1">
            <a:gsLst>
              <a:gs pos="53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384">
              <a:solidFill>
                <a:schemeClr val="tx1"/>
              </a:solidFill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810AA828-DCE0-48A8-A822-37931055796F}"/>
              </a:ext>
            </a:extLst>
          </p:cNvPr>
          <p:cNvSpPr/>
          <p:nvPr/>
        </p:nvSpPr>
        <p:spPr>
          <a:xfrm>
            <a:off x="5885632" y="6439941"/>
            <a:ext cx="6611166" cy="278923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384"/>
          </a:p>
        </p:txBody>
      </p:sp>
      <p:sp>
        <p:nvSpPr>
          <p:cNvPr id="170" name="Freeform 39">
            <a:extLst>
              <a:ext uri="{FF2B5EF4-FFF2-40B4-BE49-F238E27FC236}">
                <a16:creationId xmlns:a16="http://schemas.microsoft.com/office/drawing/2014/main" id="{FAD4A821-18E9-4659-8365-12AAED222617}"/>
              </a:ext>
            </a:extLst>
          </p:cNvPr>
          <p:cNvSpPr/>
          <p:nvPr/>
        </p:nvSpPr>
        <p:spPr>
          <a:xfrm flipH="1" flipV="1">
            <a:off x="3591031" y="4836411"/>
            <a:ext cx="841590" cy="498125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  <a:gd name="connsiteX0" fmla="*/ 0 w 3444240"/>
              <a:gd name="connsiteY0" fmla="*/ 568960 h 568960"/>
              <a:gd name="connsiteX1" fmla="*/ 1509383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1509383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/>
            <a:endParaRPr lang="en-US" sz="1680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F916859F-EEAB-4DC0-B6FF-8003EEAEA1AD}"/>
              </a:ext>
            </a:extLst>
          </p:cNvPr>
          <p:cNvGrpSpPr/>
          <p:nvPr/>
        </p:nvGrpSpPr>
        <p:grpSpPr>
          <a:xfrm>
            <a:off x="4337855" y="4708170"/>
            <a:ext cx="259030" cy="259030"/>
            <a:chOff x="15578660" y="4067175"/>
            <a:chExt cx="597081" cy="597081"/>
          </a:xfrm>
        </p:grpSpPr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889DD35E-09E3-4DCF-92D1-25643E1DAB34}"/>
                </a:ext>
              </a:extLst>
            </p:cNvPr>
            <p:cNvSpPr/>
            <p:nvPr/>
          </p:nvSpPr>
          <p:spPr>
            <a:xfrm>
              <a:off x="15578660" y="4067175"/>
              <a:ext cx="597081" cy="5970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384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4F12124-D013-4D19-A5A6-22251BBABB31}"/>
                </a:ext>
              </a:extLst>
            </p:cNvPr>
            <p:cNvSpPr/>
            <p:nvPr/>
          </p:nvSpPr>
          <p:spPr>
            <a:xfrm>
              <a:off x="15708682" y="4197197"/>
              <a:ext cx="337036" cy="337036"/>
            </a:xfrm>
            <a:prstGeom prst="ellipse">
              <a:avLst/>
            </a:prstGeom>
            <a:solidFill>
              <a:schemeClr val="accent4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384"/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8BB6ED77-1D8C-417E-B3BA-8C5A11C91393}"/>
              </a:ext>
            </a:extLst>
          </p:cNvPr>
          <p:cNvSpPr txBox="1"/>
          <p:nvPr/>
        </p:nvSpPr>
        <p:spPr>
          <a:xfrm>
            <a:off x="8707785" y="3927355"/>
            <a:ext cx="3224989" cy="190821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rtl="1">
              <a:spcAft>
                <a:spcPts val="1200"/>
              </a:spcAft>
            </a:pPr>
            <a:r>
              <a:rPr lang="fa-IR" sz="3600" b="1" dirty="0" smtClean="0">
                <a:latin typeface="Estedad Black" panose="02000A03000000000000" pitchFamily="2" charset="-78"/>
                <a:cs typeface="B Mitra" panose="00000400000000000000" pitchFamily="2" charset="-78"/>
              </a:rPr>
              <a:t>پذیرش در برابر  دلایل متعدد و </a:t>
            </a:r>
          </a:p>
          <a:p>
            <a:pPr algn="ctr" rtl="1">
              <a:spcAft>
                <a:spcPts val="1200"/>
              </a:spcAft>
            </a:pPr>
            <a:r>
              <a:rPr lang="fa-IR" sz="3600" b="1" dirty="0" smtClean="0">
                <a:latin typeface="Estedad Black" panose="02000A03000000000000" pitchFamily="2" charset="-78"/>
                <a:cs typeface="B Mitra" panose="00000400000000000000" pitchFamily="2" charset="-78"/>
              </a:rPr>
              <a:t>مستندات متقن</a:t>
            </a:r>
          </a:p>
        </p:txBody>
      </p:sp>
      <p:sp>
        <p:nvSpPr>
          <p:cNvPr id="175" name="Freeform 39">
            <a:extLst>
              <a:ext uri="{FF2B5EF4-FFF2-40B4-BE49-F238E27FC236}">
                <a16:creationId xmlns:a16="http://schemas.microsoft.com/office/drawing/2014/main" id="{D14349DE-0CFF-4956-955C-16B3594AEB25}"/>
              </a:ext>
            </a:extLst>
          </p:cNvPr>
          <p:cNvSpPr/>
          <p:nvPr/>
        </p:nvSpPr>
        <p:spPr>
          <a:xfrm flipV="1">
            <a:off x="7740146" y="4854532"/>
            <a:ext cx="841590" cy="498125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  <a:gd name="connsiteX0" fmla="*/ 0 w 3444240"/>
              <a:gd name="connsiteY0" fmla="*/ 568960 h 568960"/>
              <a:gd name="connsiteX1" fmla="*/ 1509383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1509383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/>
            <a:endParaRPr lang="en-US" sz="1680"/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6289185F-E44B-4094-8762-53F8E6644069}"/>
              </a:ext>
            </a:extLst>
          </p:cNvPr>
          <p:cNvGrpSpPr/>
          <p:nvPr/>
        </p:nvGrpSpPr>
        <p:grpSpPr>
          <a:xfrm>
            <a:off x="7610632" y="4726292"/>
            <a:ext cx="259030" cy="259030"/>
            <a:chOff x="15578660" y="4067175"/>
            <a:chExt cx="597081" cy="597081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0D0AEF6-61D7-4C9D-83A5-3B3768076DD7}"/>
                </a:ext>
              </a:extLst>
            </p:cNvPr>
            <p:cNvSpPr/>
            <p:nvPr/>
          </p:nvSpPr>
          <p:spPr>
            <a:xfrm>
              <a:off x="15578660" y="4067175"/>
              <a:ext cx="597081" cy="5970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384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C6F42815-BE64-4C4D-91D1-AD93C4909E47}"/>
                </a:ext>
              </a:extLst>
            </p:cNvPr>
            <p:cNvSpPr/>
            <p:nvPr/>
          </p:nvSpPr>
          <p:spPr>
            <a:xfrm>
              <a:off x="15708682" y="4197197"/>
              <a:ext cx="337036" cy="337036"/>
            </a:xfrm>
            <a:prstGeom prst="ellipse">
              <a:avLst/>
            </a:prstGeom>
            <a:solidFill>
              <a:schemeClr val="accent4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384"/>
            </a:p>
          </p:txBody>
        </p:sp>
      </p:grpSp>
      <p:sp>
        <p:nvSpPr>
          <p:cNvPr id="179" name="Freeform 39">
            <a:extLst>
              <a:ext uri="{FF2B5EF4-FFF2-40B4-BE49-F238E27FC236}">
                <a16:creationId xmlns:a16="http://schemas.microsoft.com/office/drawing/2014/main" id="{5AB12454-50F4-42B5-B564-AF85986A79AA}"/>
              </a:ext>
            </a:extLst>
          </p:cNvPr>
          <p:cNvSpPr/>
          <p:nvPr/>
        </p:nvSpPr>
        <p:spPr>
          <a:xfrm flipH="1">
            <a:off x="4028733" y="2569836"/>
            <a:ext cx="841590" cy="498125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  <a:gd name="connsiteX0" fmla="*/ 0 w 3444240"/>
              <a:gd name="connsiteY0" fmla="*/ 568960 h 568960"/>
              <a:gd name="connsiteX1" fmla="*/ 1509383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1509383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1"/>
            <a:endParaRPr lang="en-US" sz="1680"/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3CC0252-BFCC-41AD-9215-E3EB95B89F56}"/>
              </a:ext>
            </a:extLst>
          </p:cNvPr>
          <p:cNvGrpSpPr/>
          <p:nvPr/>
        </p:nvGrpSpPr>
        <p:grpSpPr>
          <a:xfrm>
            <a:off x="4775559" y="2935139"/>
            <a:ext cx="259030" cy="259030"/>
            <a:chOff x="15578660" y="4067175"/>
            <a:chExt cx="597081" cy="597081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F41C90AC-EDF0-4568-B0C9-AF0FD9DB7CE8}"/>
                </a:ext>
              </a:extLst>
            </p:cNvPr>
            <p:cNvSpPr/>
            <p:nvPr/>
          </p:nvSpPr>
          <p:spPr>
            <a:xfrm>
              <a:off x="15578660" y="4067175"/>
              <a:ext cx="597081" cy="59708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384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EB29D58-0712-4486-A0F9-F7C0B49C7822}"/>
                </a:ext>
              </a:extLst>
            </p:cNvPr>
            <p:cNvSpPr/>
            <p:nvPr/>
          </p:nvSpPr>
          <p:spPr>
            <a:xfrm>
              <a:off x="15708682" y="4197197"/>
              <a:ext cx="337036" cy="337036"/>
            </a:xfrm>
            <a:prstGeom prst="ellipse">
              <a:avLst/>
            </a:prstGeom>
            <a:solidFill>
              <a:schemeClr val="accent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sz="384"/>
            </a:p>
          </p:txBody>
        </p: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89483D5C-2FCB-4050-91AC-C42D57517B86}"/>
              </a:ext>
            </a:extLst>
          </p:cNvPr>
          <p:cNvSpPr txBox="1"/>
          <p:nvPr/>
        </p:nvSpPr>
        <p:spPr>
          <a:xfrm>
            <a:off x="5398" y="4103215"/>
            <a:ext cx="3514921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rtl="1">
              <a:spcAft>
                <a:spcPts val="1200"/>
              </a:spcAft>
            </a:pPr>
            <a:r>
              <a:rPr lang="fa-IR" sz="4000" b="1" dirty="0" smtClean="0">
                <a:cs typeface="B Mitra" panose="00000400000000000000" pitchFamily="2" charset="-78"/>
              </a:rPr>
              <a:t>اعتماد به تجربیات</a:t>
            </a:r>
          </a:p>
          <a:p>
            <a:pPr algn="ctr" rtl="1">
              <a:spcAft>
                <a:spcPts val="1200"/>
              </a:spcAft>
            </a:pPr>
            <a:r>
              <a:rPr lang="fa-IR" sz="4000" b="1" dirty="0" smtClean="0">
                <a:cs typeface="B Mitra" panose="00000400000000000000" pitchFamily="2" charset="-78"/>
              </a:rPr>
              <a:t> پر تکرار دیگران </a:t>
            </a:r>
            <a:endParaRPr lang="en-US" sz="4000" b="1" dirty="0">
              <a:cs typeface="B Mitra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61080" y="1466963"/>
            <a:ext cx="3242719" cy="206210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endParaRPr lang="fa-IR" sz="3200" b="1" dirty="0" smtClean="0">
              <a:cs typeface="B Mitra" panose="00000400000000000000" pitchFamily="2" charset="-78"/>
            </a:endParaRPr>
          </a:p>
          <a:p>
            <a:pPr algn="ctr"/>
            <a:r>
              <a:rPr lang="fa-IR" sz="3200" b="1" dirty="0" smtClean="0">
                <a:cs typeface="B Mitra" panose="00000400000000000000" pitchFamily="2" charset="-78"/>
              </a:rPr>
              <a:t>بررسی اطلاعات جدید  با</a:t>
            </a:r>
          </a:p>
          <a:p>
            <a:pPr algn="ctr"/>
            <a:r>
              <a:rPr lang="fa-IR" sz="3200" b="1" dirty="0" smtClean="0">
                <a:cs typeface="B Mitra" panose="00000400000000000000" pitchFamily="2" charset="-78"/>
              </a:rPr>
              <a:t> اطلاعات قبلی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612" y="1526340"/>
            <a:ext cx="3003134" cy="206210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endParaRPr lang="fa-IR" sz="3200" b="1" dirty="0" smtClean="0">
              <a:cs typeface="B Mitra" panose="00000400000000000000" pitchFamily="2" charset="-78"/>
            </a:endParaRPr>
          </a:p>
          <a:p>
            <a:pPr algn="ctr" rtl="1"/>
            <a:r>
              <a:rPr lang="fa-IR" sz="3200" b="1" dirty="0" smtClean="0">
                <a:cs typeface="B Mitra" panose="00000400000000000000" pitchFamily="2" charset="-78"/>
              </a:rPr>
              <a:t>نتیجه گیری شباهتها و تفاوتهای موضوعات  </a:t>
            </a:r>
            <a:endParaRPr lang="en-SG" sz="3200" b="1" dirty="0">
              <a:cs typeface="B Mitra" panose="00000400000000000000" pitchFamily="2" charset="-78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70" y="2991546"/>
            <a:ext cx="4462576" cy="24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2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63" grpId="0" animBg="1"/>
      <p:bldP spid="170" grpId="0" animBg="1"/>
      <p:bldP spid="174" grpId="0" animBg="1"/>
      <p:bldP spid="175" grpId="0" animBg="1"/>
      <p:bldP spid="179" grpId="0" animBg="1"/>
      <p:bldP spid="18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1951" y="260350"/>
            <a:ext cx="8891651" cy="2540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72102" y="3225800"/>
            <a:ext cx="2657475" cy="27622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20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1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3437" y="263653"/>
            <a:ext cx="6344554" cy="56235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65376" y="1147573"/>
            <a:ext cx="8273415" cy="2272665"/>
            <a:chOff x="341375" y="1147572"/>
            <a:chExt cx="8273415" cy="22726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90808" y="1404596"/>
              <a:ext cx="123758" cy="1277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84847" y="1147572"/>
              <a:ext cx="1740407" cy="8427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399" y="1147572"/>
              <a:ext cx="6370320" cy="8427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1375" y="1833372"/>
              <a:ext cx="8183880" cy="8427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420" y="2552700"/>
              <a:ext cx="7450835" cy="8427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4211" y="2523744"/>
              <a:ext cx="655319" cy="896112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57575" y="3359151"/>
            <a:ext cx="5251450" cy="297497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21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30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/>
          <p:cNvSpPr txBox="1">
            <a:spLocks/>
          </p:cNvSpPr>
          <p:nvPr/>
        </p:nvSpPr>
        <p:spPr>
          <a:xfrm>
            <a:off x="787792" y="452850"/>
            <a:ext cx="10459328" cy="9397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rtl="1">
              <a:spcBef>
                <a:spcPts val="600"/>
              </a:spcBef>
              <a:spcAft>
                <a:spcPts val="600"/>
              </a:spcAft>
            </a:pPr>
            <a:r>
              <a:rPr lang="fa-IR" b="1" dirty="0" smtClean="0">
                <a:solidFill>
                  <a:schemeClr val="bg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stedad Black" panose="02000A03000000000000" pitchFamily="2" charset="-78"/>
                <a:cs typeface="B Mitra" panose="00000400000000000000" pitchFamily="2" charset="-78"/>
              </a:rPr>
              <a:t>کاربردهای روش های اقناع اندیشه و پرورش احساس  </a:t>
            </a:r>
            <a:endParaRPr lang="fa-IR" b="1" dirty="0">
              <a:solidFill>
                <a:schemeClr val="bg2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Estedad Black" panose="02000A03000000000000" pitchFamily="2" charset="-78"/>
              <a:cs typeface="B Mitra" panose="000004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1E63A5-8794-4B53-820C-35F00DBCFF7F}"/>
              </a:ext>
            </a:extLst>
          </p:cNvPr>
          <p:cNvSpPr/>
          <p:nvPr/>
        </p:nvSpPr>
        <p:spPr>
          <a:xfrm>
            <a:off x="8328207" y="5704597"/>
            <a:ext cx="339708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rtl="1">
              <a:spcBef>
                <a:spcPts val="600"/>
              </a:spcBef>
              <a:spcAft>
                <a:spcPts val="600"/>
              </a:spcAft>
            </a:pPr>
            <a:r>
              <a:rPr lang="fa-IR" sz="2800" b="1" dirty="0" smtClean="0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ahel" panose="020B0603030804020204" pitchFamily="34" charset="-78"/>
                <a:cs typeface="B Mitra" panose="00000400000000000000" pitchFamily="2" charset="-78"/>
              </a:rPr>
              <a:t>در روابط والدین با فرزندان</a:t>
            </a:r>
            <a:endParaRPr lang="fa-IR" sz="2800" b="1" dirty="0">
              <a:solidFill>
                <a:schemeClr val="accent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ahel" panose="020B0603030804020204" pitchFamily="34" charset="-78"/>
              <a:cs typeface="B Mitra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26" y="1842868"/>
            <a:ext cx="3833446" cy="3411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1842867"/>
            <a:ext cx="3543591" cy="34114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4497740" y="5717204"/>
            <a:ext cx="314691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3200" b="1" dirty="0" smtClean="0">
                <a:cs typeface="B Mitra" panose="00000400000000000000" pitchFamily="2" charset="-78"/>
              </a:rPr>
              <a:t>در روابط همسران </a:t>
            </a:r>
            <a:endParaRPr lang="en-SG" sz="3200" b="1" dirty="0">
              <a:cs typeface="B Mitra" panose="000004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98474" y="5704597"/>
            <a:ext cx="375607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cs typeface="B Mitra" panose="00000400000000000000" pitchFamily="2" charset="-78"/>
              </a:rPr>
              <a:t>در روابط شغلی با همکاران</a:t>
            </a:r>
            <a:endParaRPr lang="en-SG" sz="2800" b="1" dirty="0">
              <a:cs typeface="B Mitra" panose="00000400000000000000" pitchFamily="2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18" y="1512766"/>
            <a:ext cx="3153335" cy="40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131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2" y="194983"/>
            <a:ext cx="11719111" cy="35634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74812" y="3960157"/>
            <a:ext cx="11719111" cy="28007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4400" b="1" dirty="0" smtClean="0">
                <a:cs typeface="B Mitra" panose="00000400000000000000" pitchFamily="2" charset="-78"/>
              </a:rPr>
              <a:t>موضوع جلسه امروز :</a:t>
            </a:r>
          </a:p>
          <a:p>
            <a:pPr algn="ctr"/>
            <a:r>
              <a:rPr lang="fa-IR" sz="4400" b="1" dirty="0" smtClean="0">
                <a:cs typeface="B Mitra" panose="00000400000000000000" pitchFamily="2" charset="-78"/>
              </a:rPr>
              <a:t> کاربرد </a:t>
            </a:r>
            <a:r>
              <a:rPr lang="fa-IR" sz="4400" b="1" dirty="0" smtClean="0">
                <a:solidFill>
                  <a:srgbClr val="00B050"/>
                </a:solidFill>
                <a:cs typeface="B Mitra" panose="00000400000000000000" pitchFamily="2" charset="-78"/>
              </a:rPr>
              <a:t>روشهای</a:t>
            </a:r>
            <a:r>
              <a:rPr lang="fa-IR" sz="4400" b="1" dirty="0" smtClean="0">
                <a:cs typeface="B Mitra" panose="00000400000000000000" pitchFamily="2" charset="-78"/>
              </a:rPr>
              <a:t> </a:t>
            </a:r>
            <a:r>
              <a:rPr lang="fa-IR" sz="4400" b="1" dirty="0" smtClean="0">
                <a:solidFill>
                  <a:srgbClr val="00B050"/>
                </a:solidFill>
                <a:cs typeface="B Mitra" panose="00000400000000000000" pitchFamily="2" charset="-78"/>
              </a:rPr>
              <a:t>اقناع اندیشه</a:t>
            </a:r>
          </a:p>
          <a:p>
            <a:pPr algn="ctr"/>
            <a:r>
              <a:rPr lang="fa-IR" sz="4400" b="1" dirty="0" smtClean="0">
                <a:cs typeface="B Mitra" panose="00000400000000000000" pitchFamily="2" charset="-78"/>
              </a:rPr>
              <a:t> در جهت  متقاعد سازی مخاطبان </a:t>
            </a:r>
            <a:r>
              <a:rPr lang="fa-IR" sz="4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موضوعات جمعیتی </a:t>
            </a:r>
          </a:p>
          <a:p>
            <a:pPr algn="ctr"/>
            <a:r>
              <a:rPr lang="fa-IR" sz="4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endParaRPr lang="en-SG" sz="4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7817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FEFEF"/>
            </a:gs>
            <a:gs pos="100000">
              <a:srgbClr val="EFEFE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51CE24ED-EACA-432E-9637-ED96D1194955}"/>
              </a:ext>
            </a:extLst>
          </p:cNvPr>
          <p:cNvGrpSpPr/>
          <p:nvPr/>
        </p:nvGrpSpPr>
        <p:grpSpPr>
          <a:xfrm>
            <a:off x="3607613" y="-1970826"/>
            <a:ext cx="4950877" cy="4950877"/>
            <a:chOff x="8337070" y="-2298277"/>
            <a:chExt cx="5951580" cy="595158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3556973-337F-42EF-9B7E-046E9D690064}"/>
                </a:ext>
              </a:extLst>
            </p:cNvPr>
            <p:cNvGrpSpPr/>
            <p:nvPr/>
          </p:nvGrpSpPr>
          <p:grpSpPr>
            <a:xfrm>
              <a:off x="8337070" y="-2298277"/>
              <a:ext cx="5951580" cy="5951580"/>
              <a:chOff x="8390432" y="-2279703"/>
              <a:chExt cx="6743872" cy="6743872"/>
            </a:xfrm>
          </p:grpSpPr>
          <p:sp>
            <p:nvSpPr>
              <p:cNvPr id="57" name="Circle: Hollow 56">
                <a:extLst>
                  <a:ext uri="{FF2B5EF4-FFF2-40B4-BE49-F238E27FC236}">
                    <a16:creationId xmlns:a16="http://schemas.microsoft.com/office/drawing/2014/main" id="{EDE9849D-102B-4C02-973D-8DC9D95AE968}"/>
                  </a:ext>
                </a:extLst>
              </p:cNvPr>
              <p:cNvSpPr/>
              <p:nvPr/>
            </p:nvSpPr>
            <p:spPr>
              <a:xfrm>
                <a:off x="8390432" y="-2279703"/>
                <a:ext cx="6743872" cy="6743872"/>
              </a:xfrm>
              <a:prstGeom prst="donut">
                <a:avLst>
                  <a:gd name="adj" fmla="val 8686"/>
                </a:avLst>
              </a:pr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Circle: Hollow 57">
                <a:extLst>
                  <a:ext uri="{FF2B5EF4-FFF2-40B4-BE49-F238E27FC236}">
                    <a16:creationId xmlns:a16="http://schemas.microsoft.com/office/drawing/2014/main" id="{715AE4F3-6135-4C8E-9BA8-0F8FF4BD1A29}"/>
                  </a:ext>
                </a:extLst>
              </p:cNvPr>
              <p:cNvSpPr/>
              <p:nvPr/>
            </p:nvSpPr>
            <p:spPr>
              <a:xfrm>
                <a:off x="9448369" y="-1221766"/>
                <a:ext cx="4627997" cy="4627997"/>
              </a:xfrm>
              <a:prstGeom prst="donut">
                <a:avLst>
                  <a:gd name="adj" fmla="val 15759"/>
                </a:avLst>
              </a:prstGeom>
              <a:solidFill>
                <a:schemeClr val="bg1">
                  <a:lumMod val="7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Circle: Hollow 55">
              <a:extLst>
                <a:ext uri="{FF2B5EF4-FFF2-40B4-BE49-F238E27FC236}">
                  <a16:creationId xmlns:a16="http://schemas.microsoft.com/office/drawing/2014/main" id="{6A21D5F2-ADC7-4410-84AA-537A33BA7E95}"/>
                </a:ext>
              </a:extLst>
            </p:cNvPr>
            <p:cNvSpPr/>
            <p:nvPr/>
          </p:nvSpPr>
          <p:spPr>
            <a:xfrm>
              <a:off x="10406513" y="-228834"/>
              <a:ext cx="1812692" cy="1812692"/>
            </a:xfrm>
            <a:prstGeom prst="donut">
              <a:avLst>
                <a:gd name="adj" fmla="val 33367"/>
              </a:avLst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B6A7040-6BB8-4089-BEA2-151001429E25}"/>
              </a:ext>
            </a:extLst>
          </p:cNvPr>
          <p:cNvGrpSpPr/>
          <p:nvPr/>
        </p:nvGrpSpPr>
        <p:grpSpPr>
          <a:xfrm>
            <a:off x="5381520" y="6252368"/>
            <a:ext cx="1505631" cy="494665"/>
            <a:chOff x="200718" y="6219570"/>
            <a:chExt cx="1505631" cy="49466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B4B9008-C02D-4542-B012-448AA751F9EC}"/>
                </a:ext>
              </a:extLst>
            </p:cNvPr>
            <p:cNvGrpSpPr/>
            <p:nvPr/>
          </p:nvGrpSpPr>
          <p:grpSpPr>
            <a:xfrm>
              <a:off x="200718" y="6237179"/>
              <a:ext cx="540921" cy="477056"/>
              <a:chOff x="2023562" y="1136662"/>
              <a:chExt cx="3369518" cy="2971683"/>
            </a:xfrm>
            <a:effectLst/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63DC0A4-BA93-4BD1-8C74-7DB4FBDD77C6}"/>
                  </a:ext>
                </a:extLst>
              </p:cNvPr>
              <p:cNvSpPr/>
              <p:nvPr/>
            </p:nvSpPr>
            <p:spPr>
              <a:xfrm rot="19825456" flipH="1">
                <a:off x="2023562" y="1136662"/>
                <a:ext cx="2046642" cy="2971683"/>
              </a:xfrm>
              <a:custGeom>
                <a:avLst/>
                <a:gdLst>
                  <a:gd name="connsiteX0" fmla="*/ 0 w 2046643"/>
                  <a:gd name="connsiteY0" fmla="*/ 576152 h 2971683"/>
                  <a:gd name="connsiteX1" fmla="*/ 1359509 w 2046643"/>
                  <a:gd name="connsiteY1" fmla="*/ 2971683 h 2971683"/>
                  <a:gd name="connsiteX2" fmla="*/ 1575812 w 2046643"/>
                  <a:gd name="connsiteY2" fmla="*/ 2609530 h 2971683"/>
                  <a:gd name="connsiteX3" fmla="*/ 1575200 w 2046643"/>
                  <a:gd name="connsiteY3" fmla="*/ 2608452 h 2971683"/>
                  <a:gd name="connsiteX4" fmla="*/ 1994600 w 2046643"/>
                  <a:gd name="connsiteY4" fmla="*/ 1906255 h 2971683"/>
                  <a:gd name="connsiteX5" fmla="*/ 1993859 w 2046643"/>
                  <a:gd name="connsiteY5" fmla="*/ 1905812 h 2971683"/>
                  <a:gd name="connsiteX6" fmla="*/ 2046643 w 2046643"/>
                  <a:gd name="connsiteY6" fmla="*/ 1817437 h 2971683"/>
                  <a:gd name="connsiteX7" fmla="*/ 1373604 w 2046643"/>
                  <a:gd name="connsiteY7" fmla="*/ 631504 h 2971683"/>
                  <a:gd name="connsiteX8" fmla="*/ 1054537 w 2046643"/>
                  <a:gd name="connsiteY8" fmla="*/ 812581 h 2971683"/>
                  <a:gd name="connsiteX9" fmla="*/ 1622626 w 2046643"/>
                  <a:gd name="connsiteY9" fmla="*/ 1813584 h 2971683"/>
                  <a:gd name="connsiteX10" fmla="*/ 1366995 w 2046643"/>
                  <a:gd name="connsiteY10" fmla="*/ 2241584 h 2971683"/>
                  <a:gd name="connsiteX11" fmla="*/ 500143 w 2046643"/>
                  <a:gd name="connsiteY11" fmla="*/ 714143 h 2971683"/>
                  <a:gd name="connsiteX12" fmla="*/ 1196289 w 2046643"/>
                  <a:gd name="connsiteY12" fmla="*/ 319067 h 2971683"/>
                  <a:gd name="connsiteX13" fmla="*/ 1015213 w 2046643"/>
                  <a:gd name="connsiteY13" fmla="*/ 0 h 2971683"/>
                  <a:gd name="connsiteX14" fmla="*/ 319067 w 2046643"/>
                  <a:gd name="connsiteY14" fmla="*/ 395076 h 2971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46643" h="2971683">
                    <a:moveTo>
                      <a:pt x="0" y="576152"/>
                    </a:moveTo>
                    <a:lnTo>
                      <a:pt x="1359509" y="2971683"/>
                    </a:lnTo>
                    <a:lnTo>
                      <a:pt x="1575812" y="2609530"/>
                    </a:lnTo>
                    <a:lnTo>
                      <a:pt x="1575200" y="2608452"/>
                    </a:lnTo>
                    <a:lnTo>
                      <a:pt x="1994600" y="1906255"/>
                    </a:lnTo>
                    <a:lnTo>
                      <a:pt x="1993859" y="1905812"/>
                    </a:lnTo>
                    <a:lnTo>
                      <a:pt x="2046643" y="1817437"/>
                    </a:lnTo>
                    <a:lnTo>
                      <a:pt x="1373604" y="631504"/>
                    </a:lnTo>
                    <a:lnTo>
                      <a:pt x="1054537" y="812581"/>
                    </a:lnTo>
                    <a:lnTo>
                      <a:pt x="1622626" y="1813584"/>
                    </a:lnTo>
                    <a:lnTo>
                      <a:pt x="1366995" y="2241584"/>
                    </a:lnTo>
                    <a:lnTo>
                      <a:pt x="500143" y="714143"/>
                    </a:lnTo>
                    <a:lnTo>
                      <a:pt x="1196289" y="319067"/>
                    </a:lnTo>
                    <a:lnTo>
                      <a:pt x="1015213" y="0"/>
                    </a:lnTo>
                    <a:lnTo>
                      <a:pt x="319067" y="395076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FBB816"/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E1A889E-30CD-4970-9360-36D690EDD1E0}"/>
                  </a:ext>
                </a:extLst>
              </p:cNvPr>
              <p:cNvSpPr/>
              <p:nvPr/>
            </p:nvSpPr>
            <p:spPr>
              <a:xfrm rot="19825456" flipH="1">
                <a:off x="3019372" y="1253938"/>
                <a:ext cx="2373708" cy="2398100"/>
              </a:xfrm>
              <a:custGeom>
                <a:avLst/>
                <a:gdLst>
                  <a:gd name="connsiteX0" fmla="*/ 1016843 w 2373705"/>
                  <a:gd name="connsiteY0" fmla="*/ 0 h 2398100"/>
                  <a:gd name="connsiteX1" fmla="*/ 0 w 2373705"/>
                  <a:gd name="connsiteY1" fmla="*/ 577078 h 2398100"/>
                  <a:gd name="connsiteX2" fmla="*/ 35794 w 2373705"/>
                  <a:gd name="connsiteY2" fmla="*/ 640149 h 2398100"/>
                  <a:gd name="connsiteX3" fmla="*/ 181076 w 2373705"/>
                  <a:gd name="connsiteY3" fmla="*/ 896144 h 2398100"/>
                  <a:gd name="connsiteX4" fmla="*/ 358391 w 2373705"/>
                  <a:gd name="connsiteY4" fmla="*/ 1208582 h 2398100"/>
                  <a:gd name="connsiteX5" fmla="*/ 677458 w 2373705"/>
                  <a:gd name="connsiteY5" fmla="*/ 1027506 h 2398100"/>
                  <a:gd name="connsiteX6" fmla="*/ 500143 w 2373705"/>
                  <a:gd name="connsiteY6" fmla="*/ 715068 h 2398100"/>
                  <a:gd name="connsiteX7" fmla="*/ 878853 w 2373705"/>
                  <a:gd name="connsiteY7" fmla="*/ 500143 h 2398100"/>
                  <a:gd name="connsiteX8" fmla="*/ 1174435 w 2373705"/>
                  <a:gd name="connsiteY8" fmla="*/ 1020976 h 2398100"/>
                  <a:gd name="connsiteX9" fmla="*/ 476659 w 2373705"/>
                  <a:gd name="connsiteY9" fmla="*/ 1416977 h 2398100"/>
                  <a:gd name="connsiteX10" fmla="*/ 583311 w 2373705"/>
                  <a:gd name="connsiteY10" fmla="*/ 1604903 h 2398100"/>
                  <a:gd name="connsiteX11" fmla="*/ 657735 w 2373705"/>
                  <a:gd name="connsiteY11" fmla="*/ 1736044 h 2398100"/>
                  <a:gd name="connsiteX12" fmla="*/ 1033359 w 2373705"/>
                  <a:gd name="connsiteY12" fmla="*/ 2397913 h 2398100"/>
                  <a:gd name="connsiteX13" fmla="*/ 1036660 w 2373705"/>
                  <a:gd name="connsiteY13" fmla="*/ 2396039 h 2398100"/>
                  <a:gd name="connsiteX14" fmla="*/ 1036660 w 2373705"/>
                  <a:gd name="connsiteY14" fmla="*/ 2398100 h 2398100"/>
                  <a:gd name="connsiteX15" fmla="*/ 2166521 w 2373705"/>
                  <a:gd name="connsiteY15" fmla="*/ 2398100 h 2398100"/>
                  <a:gd name="connsiteX16" fmla="*/ 2166521 w 2373705"/>
                  <a:gd name="connsiteY16" fmla="*/ 2397034 h 2398100"/>
                  <a:gd name="connsiteX17" fmla="*/ 2373705 w 2373705"/>
                  <a:gd name="connsiteY17" fmla="*/ 2397034 h 2398100"/>
                  <a:gd name="connsiteX18" fmla="*/ 2166521 w 2373705"/>
                  <a:gd name="connsiteY18" fmla="*/ 2031964 h 2398100"/>
                  <a:gd name="connsiteX19" fmla="*/ 2166521 w 2373705"/>
                  <a:gd name="connsiteY19" fmla="*/ 2031232 h 2398100"/>
                  <a:gd name="connsiteX20" fmla="*/ 2166105 w 2373705"/>
                  <a:gd name="connsiteY20" fmla="*/ 2031232 h 2398100"/>
                  <a:gd name="connsiteX21" fmla="*/ 1769399 w 2373705"/>
                  <a:gd name="connsiteY21" fmla="*/ 1332213 h 2398100"/>
                  <a:gd name="connsiteX22" fmla="*/ 1450332 w 2373705"/>
                  <a:gd name="connsiteY22" fmla="*/ 1513289 h 2398100"/>
                  <a:gd name="connsiteX23" fmla="*/ 1744274 w 2373705"/>
                  <a:gd name="connsiteY23" fmla="*/ 2031232 h 2398100"/>
                  <a:gd name="connsiteX24" fmla="*/ 1247091 w 2373705"/>
                  <a:gd name="connsiteY24" fmla="*/ 2031232 h 2398100"/>
                  <a:gd name="connsiteX25" fmla="*/ 976802 w 2373705"/>
                  <a:gd name="connsiteY25" fmla="*/ 1554967 h 2398100"/>
                  <a:gd name="connsiteX26" fmla="*/ 1674578 w 2373705"/>
                  <a:gd name="connsiteY26" fmla="*/ 1158966 h 2398100"/>
                  <a:gd name="connsiteX27" fmla="*/ 1658963 w 2373705"/>
                  <a:gd name="connsiteY27" fmla="*/ 1131451 h 2398100"/>
                  <a:gd name="connsiteX28" fmla="*/ 1493502 w 2373705"/>
                  <a:gd name="connsiteY28" fmla="*/ 839900 h 2398100"/>
                  <a:gd name="connsiteX29" fmla="*/ 1197919 w 2373705"/>
                  <a:gd name="connsiteY29" fmla="*/ 319066 h 2398100"/>
                  <a:gd name="connsiteX30" fmla="*/ 1082811 w 2373705"/>
                  <a:gd name="connsiteY30" fmla="*/ 116238 h 239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373705" h="2398100">
                    <a:moveTo>
                      <a:pt x="1016843" y="0"/>
                    </a:moveTo>
                    <a:lnTo>
                      <a:pt x="0" y="577078"/>
                    </a:lnTo>
                    <a:lnTo>
                      <a:pt x="35794" y="640149"/>
                    </a:lnTo>
                    <a:lnTo>
                      <a:pt x="181076" y="896144"/>
                    </a:lnTo>
                    <a:lnTo>
                      <a:pt x="358391" y="1208582"/>
                    </a:lnTo>
                    <a:lnTo>
                      <a:pt x="677458" y="1027506"/>
                    </a:lnTo>
                    <a:lnTo>
                      <a:pt x="500143" y="715068"/>
                    </a:lnTo>
                    <a:lnTo>
                      <a:pt x="878853" y="500143"/>
                    </a:lnTo>
                    <a:lnTo>
                      <a:pt x="1174435" y="1020976"/>
                    </a:lnTo>
                    <a:lnTo>
                      <a:pt x="476659" y="1416977"/>
                    </a:lnTo>
                    <a:lnTo>
                      <a:pt x="583311" y="1604903"/>
                    </a:lnTo>
                    <a:lnTo>
                      <a:pt x="657735" y="1736044"/>
                    </a:lnTo>
                    <a:lnTo>
                      <a:pt x="1033359" y="2397913"/>
                    </a:lnTo>
                    <a:lnTo>
                      <a:pt x="1036660" y="2396039"/>
                    </a:lnTo>
                    <a:lnTo>
                      <a:pt x="1036660" y="2398100"/>
                    </a:lnTo>
                    <a:lnTo>
                      <a:pt x="2166521" y="2398100"/>
                    </a:lnTo>
                    <a:lnTo>
                      <a:pt x="2166521" y="2397034"/>
                    </a:lnTo>
                    <a:lnTo>
                      <a:pt x="2373705" y="2397034"/>
                    </a:lnTo>
                    <a:lnTo>
                      <a:pt x="2166521" y="2031964"/>
                    </a:lnTo>
                    <a:lnTo>
                      <a:pt x="2166521" y="2031232"/>
                    </a:lnTo>
                    <a:lnTo>
                      <a:pt x="2166105" y="2031232"/>
                    </a:lnTo>
                    <a:lnTo>
                      <a:pt x="1769399" y="1332213"/>
                    </a:lnTo>
                    <a:lnTo>
                      <a:pt x="1450332" y="1513289"/>
                    </a:lnTo>
                    <a:lnTo>
                      <a:pt x="1744274" y="2031232"/>
                    </a:lnTo>
                    <a:lnTo>
                      <a:pt x="1247091" y="2031232"/>
                    </a:lnTo>
                    <a:lnTo>
                      <a:pt x="976802" y="1554967"/>
                    </a:lnTo>
                    <a:lnTo>
                      <a:pt x="1674578" y="1158966"/>
                    </a:lnTo>
                    <a:lnTo>
                      <a:pt x="1658963" y="1131451"/>
                    </a:lnTo>
                    <a:lnTo>
                      <a:pt x="1493502" y="839900"/>
                    </a:lnTo>
                    <a:lnTo>
                      <a:pt x="1197919" y="319066"/>
                    </a:lnTo>
                    <a:lnTo>
                      <a:pt x="1082811" y="116238"/>
                    </a:lnTo>
                    <a:close/>
                  </a:path>
                </a:pathLst>
              </a:custGeom>
              <a:solidFill>
                <a:srgbClr val="FBB816"/>
              </a:solidFill>
              <a:ln w="6350" cap="rnd">
                <a:solidFill>
                  <a:srgbClr val="FBB816"/>
                </a:soli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 dirty="0"/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1863E4F-A1D6-420C-AC17-9FFF4BF047D3}"/>
                </a:ext>
              </a:extLst>
            </p:cNvPr>
            <p:cNvSpPr/>
            <p:nvPr/>
          </p:nvSpPr>
          <p:spPr>
            <a:xfrm>
              <a:off x="611012" y="6219570"/>
              <a:ext cx="10583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en-US" sz="1200" dirty="0">
                  <a:solidFill>
                    <a:srgbClr val="38404D"/>
                  </a:solidFill>
                  <a:latin typeface="Dotum" panose="020B0600000101010101" pitchFamily="34" charset="-127"/>
                  <a:ea typeface="Dotum" panose="020B0600000101010101" pitchFamily="34" charset="-127"/>
                  <a:cs typeface="Estedad Black" panose="02000A03000000000000" pitchFamily="2" charset="-78"/>
                </a:rPr>
                <a:t>JEEBSTORE</a:t>
              </a:r>
              <a:endParaRPr lang="fa-IR" sz="1200" dirty="0">
                <a:solidFill>
                  <a:srgbClr val="38404D"/>
                </a:solidFill>
                <a:latin typeface="Dotum" panose="020B0600000101010101" pitchFamily="34" charset="-127"/>
                <a:ea typeface="Dotum" panose="020B0600000101010101" pitchFamily="34" charset="-127"/>
                <a:cs typeface="Estedad Black" panose="02000A03000000000000" pitchFamily="2" charset="-78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90FC026-93F1-4EE6-816D-A9CF51465AFC}"/>
                </a:ext>
              </a:extLst>
            </p:cNvPr>
            <p:cNvSpPr/>
            <p:nvPr/>
          </p:nvSpPr>
          <p:spPr>
            <a:xfrm>
              <a:off x="567026" y="6412898"/>
              <a:ext cx="1139323" cy="252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en-US" sz="900" dirty="0">
                  <a:solidFill>
                    <a:srgbClr val="38404D"/>
                  </a:solidFill>
                  <a:latin typeface="Dotum" panose="020B0600000101010101" pitchFamily="34" charset="-127"/>
                  <a:ea typeface="Dotum" panose="020B0600000101010101" pitchFamily="34" charset="-127"/>
                  <a:cs typeface="Estedad Black" panose="02000A03000000000000" pitchFamily="2" charset="-78"/>
                </a:rPr>
                <a:t>Company name</a:t>
              </a:r>
              <a:endParaRPr lang="fa-IR" sz="900" dirty="0">
                <a:solidFill>
                  <a:srgbClr val="38404D"/>
                </a:solidFill>
                <a:latin typeface="Dotum" panose="020B0600000101010101" pitchFamily="34" charset="-127"/>
                <a:ea typeface="Dotum" panose="020B0600000101010101" pitchFamily="34" charset="-127"/>
                <a:cs typeface="Estedad Black" panose="02000A03000000000000" pitchFamily="2" charset="-7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B41AE1B-79C1-4117-A62E-DF6314982D32}"/>
              </a:ext>
            </a:extLst>
          </p:cNvPr>
          <p:cNvGrpSpPr/>
          <p:nvPr/>
        </p:nvGrpSpPr>
        <p:grpSpPr>
          <a:xfrm>
            <a:off x="839748" y="445582"/>
            <a:ext cx="3372540" cy="2426984"/>
            <a:chOff x="839748" y="445582"/>
            <a:chExt cx="3372540" cy="2426984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F10D2486-47B2-457A-A64E-740D5A440871}"/>
                </a:ext>
              </a:extLst>
            </p:cNvPr>
            <p:cNvSpPr txBox="1"/>
            <p:nvPr/>
          </p:nvSpPr>
          <p:spPr>
            <a:xfrm>
              <a:off x="839748" y="985998"/>
              <a:ext cx="3372540" cy="1886568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</p:spPr>
          <p:txBody>
            <a:bodyPr wrap="square" lIns="191999" tIns="575996" rIns="239999" bIns="191999" rtlCol="0" anchor="ctr">
              <a:spAutoFit/>
            </a:bodyPr>
            <a:lstStyle/>
            <a:p>
              <a:pPr lvl="0" algn="ctr" rtl="1">
                <a:lnSpc>
                  <a:spcPct val="120000"/>
                </a:lnSpc>
                <a:spcAft>
                  <a:spcPts val="600"/>
                </a:spcAft>
              </a:pPr>
              <a:r>
                <a:rPr lang="fa-IR" sz="2800" b="1" dirty="0" smtClean="0">
                  <a:solidFill>
                    <a:srgbClr val="E7E6E6">
                      <a:lumMod val="25000"/>
                    </a:srgbClr>
                  </a:solidFill>
                  <a:latin typeface="Sahel" panose="020B0603030804020204" pitchFamily="34" charset="-78"/>
                  <a:cs typeface="B Mitra" panose="00000400000000000000" pitchFamily="2" charset="-78"/>
                </a:rPr>
                <a:t>فشارهای اجتماعی</a:t>
              </a:r>
            </a:p>
            <a:p>
              <a:pPr lvl="0" algn="ctr" rtl="1">
                <a:lnSpc>
                  <a:spcPct val="120000"/>
                </a:lnSpc>
                <a:spcAft>
                  <a:spcPts val="600"/>
                </a:spcAft>
              </a:pPr>
              <a:endParaRPr lang="en-US" sz="2800" b="1" dirty="0">
                <a:solidFill>
                  <a:srgbClr val="E7E6E6">
                    <a:lumMod val="25000"/>
                  </a:srgbClr>
                </a:solidFill>
                <a:latin typeface="Sahel" panose="020B0603030804020204" pitchFamily="34" charset="-78"/>
                <a:cs typeface="B Mitra" panose="00000400000000000000" pitchFamily="2" charset="-78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3CF41B05-DE76-42AE-BF30-75F10733729A}"/>
                </a:ext>
              </a:extLst>
            </p:cNvPr>
            <p:cNvSpPr/>
            <p:nvPr/>
          </p:nvSpPr>
          <p:spPr>
            <a:xfrm>
              <a:off x="2083527" y="445582"/>
              <a:ext cx="884983" cy="88498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8001" rtlCol="0" anchor="ctr"/>
            <a:lstStyle/>
            <a:p>
              <a:pPr algn="ctr"/>
              <a:r>
                <a:rPr lang="fa-IR" sz="4620" dirty="0">
                  <a:latin typeface="Estedad Black" panose="02000A03000000000000" pitchFamily="2" charset="-78"/>
                  <a:cs typeface="Estedad Black" panose="02000A03000000000000" pitchFamily="2" charset="-78"/>
                </a:rPr>
                <a:t>3</a:t>
              </a:r>
              <a:endParaRPr lang="en-US" sz="4620" dirty="0">
                <a:latin typeface="Estedad Black" panose="02000A03000000000000" pitchFamily="2" charset="-78"/>
                <a:cs typeface="Estedad Black" panose="02000A03000000000000" pitchFamily="2" charset="-7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7B4CF14-8DFF-4CE7-8116-98D847A9CC57}"/>
              </a:ext>
            </a:extLst>
          </p:cNvPr>
          <p:cNvGrpSpPr/>
          <p:nvPr/>
        </p:nvGrpSpPr>
        <p:grpSpPr>
          <a:xfrm>
            <a:off x="4409730" y="445582"/>
            <a:ext cx="3372540" cy="2426984"/>
            <a:chOff x="4409730" y="445582"/>
            <a:chExt cx="3372540" cy="2426984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23DF8D75-3361-408C-87C0-CEE788F3A9EB}"/>
                </a:ext>
              </a:extLst>
            </p:cNvPr>
            <p:cNvSpPr txBox="1"/>
            <p:nvPr/>
          </p:nvSpPr>
          <p:spPr>
            <a:xfrm>
              <a:off x="4409730" y="985998"/>
              <a:ext cx="3372540" cy="188656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191999" tIns="575996" rIns="239999" bIns="191999" rtlCol="0" anchor="ctr">
              <a:spAutoFit/>
            </a:bodyPr>
            <a:lstStyle/>
            <a:p>
              <a:pPr lvl="0" algn="ctr" rtl="1">
                <a:lnSpc>
                  <a:spcPct val="120000"/>
                </a:lnSpc>
                <a:spcAft>
                  <a:spcPts val="600"/>
                </a:spcAft>
              </a:pPr>
              <a:r>
                <a:rPr lang="fa-IR" sz="2800" b="1" dirty="0" smtClean="0">
                  <a:solidFill>
                    <a:srgbClr val="E7E6E6">
                      <a:lumMod val="25000"/>
                    </a:srgbClr>
                  </a:solidFill>
                  <a:latin typeface="Sahel" panose="020B0603030804020204" pitchFamily="34" charset="-78"/>
                  <a:cs typeface="B Mitra" panose="00000400000000000000" pitchFamily="2" charset="-78"/>
                </a:rPr>
                <a:t>دغدغه های تربیتی</a:t>
              </a:r>
            </a:p>
            <a:p>
              <a:pPr lvl="0" algn="ctr" rtl="1">
                <a:lnSpc>
                  <a:spcPct val="120000"/>
                </a:lnSpc>
                <a:spcAft>
                  <a:spcPts val="600"/>
                </a:spcAft>
              </a:pPr>
              <a:endParaRPr lang="en-US" sz="2800" b="1" dirty="0">
                <a:solidFill>
                  <a:srgbClr val="E7E6E6">
                    <a:lumMod val="25000"/>
                  </a:srgbClr>
                </a:solidFill>
                <a:latin typeface="Sahel" panose="020B0603030804020204" pitchFamily="34" charset="-78"/>
                <a:cs typeface="B Mitra" panose="00000400000000000000" pitchFamily="2" charset="-78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D0008655-83A4-41BF-8CA7-72E4E15DF11C}"/>
                </a:ext>
              </a:extLst>
            </p:cNvPr>
            <p:cNvSpPr/>
            <p:nvPr/>
          </p:nvSpPr>
          <p:spPr>
            <a:xfrm>
              <a:off x="5653508" y="445582"/>
              <a:ext cx="884983" cy="88498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8001" rtlCol="0" anchor="ctr"/>
            <a:lstStyle/>
            <a:p>
              <a:pPr algn="ctr"/>
              <a:r>
                <a:rPr lang="fa-IR" sz="4620" dirty="0" smtClean="0">
                  <a:latin typeface="Estedad Black" panose="02000A03000000000000" pitchFamily="2" charset="-78"/>
                  <a:cs typeface="Estedad Black" panose="02000A03000000000000" pitchFamily="2" charset="-78"/>
                </a:rPr>
                <a:t>2</a:t>
              </a:r>
              <a:endParaRPr lang="en-US" sz="4620" dirty="0">
                <a:latin typeface="Estedad Black" panose="02000A03000000000000" pitchFamily="2" charset="-78"/>
                <a:cs typeface="Estedad Black" panose="02000A03000000000000" pitchFamily="2" charset="-7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3FE28-B268-4EAF-9B4F-1DCA913C0576}"/>
              </a:ext>
            </a:extLst>
          </p:cNvPr>
          <p:cNvGrpSpPr/>
          <p:nvPr/>
        </p:nvGrpSpPr>
        <p:grpSpPr>
          <a:xfrm>
            <a:off x="7979711" y="445581"/>
            <a:ext cx="3372540" cy="2500852"/>
            <a:chOff x="7979711" y="445581"/>
            <a:chExt cx="3372540" cy="2500852"/>
          </a:xfrm>
        </p:grpSpPr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2A09E2E2-0146-4C20-9D92-1856185317DF}"/>
                </a:ext>
              </a:extLst>
            </p:cNvPr>
            <p:cNvSpPr txBox="1"/>
            <p:nvPr/>
          </p:nvSpPr>
          <p:spPr>
            <a:xfrm>
              <a:off x="7979711" y="912132"/>
              <a:ext cx="3372540" cy="2034301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solidFill>
                <a:srgbClr val="00B0F0"/>
              </a:solidFill>
            </a:ln>
          </p:spPr>
          <p:txBody>
            <a:bodyPr wrap="square" lIns="191999" tIns="575996" rIns="239999" bIns="191999" rtlCol="0" anchor="ctr">
              <a:spAutoFit/>
            </a:bodyPr>
            <a:lstStyle/>
            <a:p>
              <a:pPr lvl="0" algn="ctr" rtl="1">
                <a:lnSpc>
                  <a:spcPct val="120000"/>
                </a:lnSpc>
                <a:spcAft>
                  <a:spcPts val="600"/>
                </a:spcAft>
              </a:pPr>
              <a:r>
                <a:rPr lang="fa-IR" sz="3200" b="1" dirty="0" smtClean="0">
                  <a:solidFill>
                    <a:srgbClr val="E7E6E6">
                      <a:lumMod val="25000"/>
                    </a:srgbClr>
                  </a:solidFill>
                  <a:latin typeface="Sahel" panose="020B0603030804020204" pitchFamily="34" charset="-78"/>
                  <a:cs typeface="B Mitra" panose="00000400000000000000" pitchFamily="2" charset="-78"/>
                </a:rPr>
                <a:t>مشکلات اقتصادی</a:t>
              </a:r>
            </a:p>
            <a:p>
              <a:pPr lvl="0" algn="ctr" rtl="1">
                <a:lnSpc>
                  <a:spcPct val="120000"/>
                </a:lnSpc>
                <a:spcAft>
                  <a:spcPts val="600"/>
                </a:spcAft>
              </a:pPr>
              <a:r>
                <a:rPr lang="fa-IR" sz="3200" b="1" dirty="0" smtClean="0">
                  <a:solidFill>
                    <a:srgbClr val="E7E6E6">
                      <a:lumMod val="25000"/>
                    </a:srgbClr>
                  </a:solidFill>
                  <a:latin typeface="Sahel" panose="020B0603030804020204" pitchFamily="34" charset="-78"/>
                  <a:cs typeface="B Mitra" panose="00000400000000000000" pitchFamily="2" charset="-78"/>
                </a:rPr>
                <a:t> </a:t>
              </a:r>
              <a:endParaRPr lang="en-US" sz="3200" b="1" dirty="0">
                <a:solidFill>
                  <a:srgbClr val="E7E6E6">
                    <a:lumMod val="25000"/>
                  </a:srgbClr>
                </a:solidFill>
                <a:latin typeface="Sahel" panose="020B0603030804020204" pitchFamily="34" charset="-78"/>
                <a:cs typeface="B Mitra" panose="00000400000000000000" pitchFamily="2" charset="-78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46A7FD8-F4EA-4A30-813B-CDB789C5D8FB}"/>
                </a:ext>
              </a:extLst>
            </p:cNvPr>
            <p:cNvSpPr/>
            <p:nvPr/>
          </p:nvSpPr>
          <p:spPr>
            <a:xfrm>
              <a:off x="9223489" y="445581"/>
              <a:ext cx="884983" cy="88498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0" bIns="48001" rtlCol="0" anchor="ctr"/>
            <a:lstStyle/>
            <a:p>
              <a:pPr algn="ctr"/>
              <a:r>
                <a:rPr lang="fa-IR" sz="2800" dirty="0" smtClean="0">
                  <a:latin typeface="Estedad Black" panose="02000A03000000000000" pitchFamily="2" charset="-78"/>
                  <a:cs typeface="Estedad Black" panose="02000A03000000000000" pitchFamily="2" charset="-78"/>
                </a:rPr>
                <a:t>1</a:t>
              </a:r>
              <a:endParaRPr lang="en-US" sz="2800" dirty="0">
                <a:latin typeface="Estedad Black" panose="02000A03000000000000" pitchFamily="2" charset="-78"/>
                <a:cs typeface="Estedad Black" panose="02000A03000000000000" pitchFamily="2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9E52156-1211-4F35-A20F-95C66445D792}"/>
              </a:ext>
            </a:extLst>
          </p:cNvPr>
          <p:cNvGrpSpPr/>
          <p:nvPr/>
        </p:nvGrpSpPr>
        <p:grpSpPr>
          <a:xfrm>
            <a:off x="839748" y="3354253"/>
            <a:ext cx="3372540" cy="2500849"/>
            <a:chOff x="839748" y="3354253"/>
            <a:chExt cx="3372540" cy="2500849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06F83EA9-7E64-40E0-B6C7-E051AB35F3C6}"/>
                </a:ext>
              </a:extLst>
            </p:cNvPr>
            <p:cNvSpPr txBox="1"/>
            <p:nvPr/>
          </p:nvSpPr>
          <p:spPr>
            <a:xfrm>
              <a:off x="839748" y="3820801"/>
              <a:ext cx="3372540" cy="2034301"/>
            </a:xfrm>
            <a:prstGeom prst="rect">
              <a:avLst/>
            </a:prstGeom>
            <a:solidFill>
              <a:srgbClr val="FF0000">
                <a:alpha val="9000"/>
              </a:srgbClr>
            </a:solidFill>
          </p:spPr>
          <p:txBody>
            <a:bodyPr wrap="square" lIns="191999" tIns="575996" rIns="239999" bIns="191999" rtlCol="0" anchor="ctr">
              <a:spAutoFit/>
            </a:bodyPr>
            <a:lstStyle/>
            <a:p>
              <a:pPr lvl="0" algn="ctr" rtl="1">
                <a:lnSpc>
                  <a:spcPct val="120000"/>
                </a:lnSpc>
                <a:spcAft>
                  <a:spcPts val="600"/>
                </a:spcAft>
              </a:pPr>
              <a:r>
                <a:rPr lang="fa-IR" sz="3200" b="1" dirty="0" smtClean="0">
                  <a:solidFill>
                    <a:srgbClr val="E7E6E6">
                      <a:lumMod val="25000"/>
                    </a:srgbClr>
                  </a:solidFill>
                  <a:latin typeface="Sahel" panose="020B0603030804020204" pitchFamily="34" charset="-78"/>
                  <a:cs typeface="B Mitra" panose="00000400000000000000" pitchFamily="2" charset="-78"/>
                </a:rPr>
                <a:t>راحت طلبی</a:t>
              </a:r>
            </a:p>
            <a:p>
              <a:pPr lvl="0" algn="ctr" rtl="1">
                <a:lnSpc>
                  <a:spcPct val="120000"/>
                </a:lnSpc>
                <a:spcAft>
                  <a:spcPts val="600"/>
                </a:spcAft>
              </a:pPr>
              <a:r>
                <a:rPr lang="fa-IR" sz="3200" b="1" dirty="0" smtClean="0">
                  <a:solidFill>
                    <a:srgbClr val="E7E6E6">
                      <a:lumMod val="25000"/>
                    </a:srgbClr>
                  </a:solidFill>
                  <a:latin typeface="Sahel" panose="020B0603030804020204" pitchFamily="34" charset="-78"/>
                  <a:cs typeface="B Mitra" panose="00000400000000000000" pitchFamily="2" charset="-78"/>
                </a:rPr>
                <a:t> </a:t>
              </a:r>
              <a:endParaRPr lang="en-US" sz="3200" b="1" dirty="0">
                <a:solidFill>
                  <a:srgbClr val="E7E6E6">
                    <a:lumMod val="25000"/>
                  </a:srgbClr>
                </a:solidFill>
                <a:latin typeface="Sahel" panose="020B0603030804020204" pitchFamily="34" charset="-78"/>
                <a:cs typeface="B Mitra" panose="00000400000000000000" pitchFamily="2" charset="-78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F6F8214A-2002-416B-8AB8-E6CBC59B8023}"/>
                </a:ext>
              </a:extLst>
            </p:cNvPr>
            <p:cNvSpPr/>
            <p:nvPr/>
          </p:nvSpPr>
          <p:spPr>
            <a:xfrm>
              <a:off x="2083527" y="3354253"/>
              <a:ext cx="884983" cy="88498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8001" rtlCol="0" anchor="ctr"/>
            <a:lstStyle/>
            <a:p>
              <a:pPr algn="ctr"/>
              <a:r>
                <a:rPr lang="fa-IR" sz="4620" dirty="0" smtClean="0">
                  <a:latin typeface="Estedad Black" panose="02000A03000000000000" pitchFamily="2" charset="-78"/>
                  <a:cs typeface="Estedad Black" panose="02000A03000000000000" pitchFamily="2" charset="-78"/>
                </a:rPr>
                <a:t>6</a:t>
              </a:r>
              <a:endParaRPr lang="en-US" sz="4620" dirty="0">
                <a:latin typeface="Estedad Black" panose="02000A03000000000000" pitchFamily="2" charset="-78"/>
                <a:cs typeface="Estedad Black" panose="02000A03000000000000" pitchFamily="2" charset="-78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BC0A659-91F3-4BC0-835F-6D12F9B72360}"/>
              </a:ext>
            </a:extLst>
          </p:cNvPr>
          <p:cNvGrpSpPr/>
          <p:nvPr/>
        </p:nvGrpSpPr>
        <p:grpSpPr>
          <a:xfrm>
            <a:off x="4409730" y="3354253"/>
            <a:ext cx="3372540" cy="2426982"/>
            <a:chOff x="4409730" y="3354253"/>
            <a:chExt cx="3372540" cy="2426982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16D575D0-5D93-4AC9-A8AE-AA9BE6A1E283}"/>
                </a:ext>
              </a:extLst>
            </p:cNvPr>
            <p:cNvSpPr txBox="1"/>
            <p:nvPr/>
          </p:nvSpPr>
          <p:spPr>
            <a:xfrm>
              <a:off x="4409730" y="3894667"/>
              <a:ext cx="3372540" cy="1886568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</p:spPr>
          <p:txBody>
            <a:bodyPr wrap="square" lIns="191999" tIns="575996" rIns="239999" bIns="191999" rtlCol="0" anchor="ctr">
              <a:spAutoFit/>
            </a:bodyPr>
            <a:lstStyle/>
            <a:p>
              <a:pPr lvl="0" algn="ctr" rtl="1">
                <a:lnSpc>
                  <a:spcPct val="120000"/>
                </a:lnSpc>
                <a:spcAft>
                  <a:spcPts val="600"/>
                </a:spcAft>
              </a:pPr>
              <a:r>
                <a:rPr lang="fa-IR" sz="2800" b="1" dirty="0" smtClean="0">
                  <a:solidFill>
                    <a:srgbClr val="E7E6E6">
                      <a:lumMod val="25000"/>
                    </a:srgbClr>
                  </a:solidFill>
                  <a:latin typeface="Sahel" panose="020B0603030804020204" pitchFamily="34" charset="-78"/>
                  <a:cs typeface="B Mitra" panose="00000400000000000000" pitchFamily="2" charset="-78"/>
                </a:rPr>
                <a:t>انتقادات و توقعات </a:t>
              </a:r>
            </a:p>
            <a:p>
              <a:pPr lvl="0" algn="ctr" rtl="1">
                <a:lnSpc>
                  <a:spcPct val="120000"/>
                </a:lnSpc>
                <a:spcAft>
                  <a:spcPts val="600"/>
                </a:spcAft>
              </a:pPr>
              <a:endParaRPr lang="en-US" sz="2800" b="1" dirty="0">
                <a:solidFill>
                  <a:srgbClr val="E7E6E6">
                    <a:lumMod val="25000"/>
                  </a:srgbClr>
                </a:solidFill>
                <a:latin typeface="Sahel" panose="020B0603030804020204" pitchFamily="34" charset="-78"/>
                <a:cs typeface="B Mitra" panose="00000400000000000000" pitchFamily="2" charset="-78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ABF93DAB-755C-4900-80A4-CD802E7DCF07}"/>
                </a:ext>
              </a:extLst>
            </p:cNvPr>
            <p:cNvSpPr/>
            <p:nvPr/>
          </p:nvSpPr>
          <p:spPr>
            <a:xfrm>
              <a:off x="5653508" y="3354253"/>
              <a:ext cx="884983" cy="88498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48001" rtlCol="0" anchor="ctr"/>
            <a:lstStyle/>
            <a:p>
              <a:pPr algn="ctr"/>
              <a:r>
                <a:rPr lang="fa-IR" sz="4620" dirty="0" smtClean="0">
                  <a:latin typeface="Estedad Black" panose="02000A03000000000000" pitchFamily="2" charset="-78"/>
                  <a:cs typeface="Estedad Black" panose="02000A03000000000000" pitchFamily="2" charset="-78"/>
                </a:rPr>
                <a:t>5</a:t>
              </a:r>
              <a:endParaRPr lang="en-US" sz="4620" dirty="0">
                <a:latin typeface="Estedad Black" panose="02000A03000000000000" pitchFamily="2" charset="-78"/>
                <a:cs typeface="Estedad Black" panose="02000A03000000000000" pitchFamily="2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B7CD503-D048-48EB-9F74-486F913F4F57}"/>
              </a:ext>
            </a:extLst>
          </p:cNvPr>
          <p:cNvGrpSpPr/>
          <p:nvPr/>
        </p:nvGrpSpPr>
        <p:grpSpPr>
          <a:xfrm>
            <a:off x="7979711" y="3354253"/>
            <a:ext cx="3372540" cy="2426982"/>
            <a:chOff x="7979711" y="3354253"/>
            <a:chExt cx="3372540" cy="2426982"/>
          </a:xfrm>
        </p:grpSpPr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B2D3494-8AD1-4620-BDF8-F96CC3B3A8B1}"/>
                </a:ext>
              </a:extLst>
            </p:cNvPr>
            <p:cNvSpPr txBox="1"/>
            <p:nvPr/>
          </p:nvSpPr>
          <p:spPr>
            <a:xfrm>
              <a:off x="7979711" y="3894667"/>
              <a:ext cx="3372540" cy="1886568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lIns="191999" tIns="575996" rIns="239999" bIns="191999" rtlCol="0" anchor="ctr">
              <a:spAutoFit/>
            </a:bodyPr>
            <a:lstStyle/>
            <a:p>
              <a:pPr lvl="0" algn="ctr" rtl="1">
                <a:lnSpc>
                  <a:spcPct val="120000"/>
                </a:lnSpc>
                <a:spcAft>
                  <a:spcPts val="600"/>
                </a:spcAft>
              </a:pPr>
              <a:r>
                <a:rPr lang="fa-IR" sz="2800" b="1" dirty="0" smtClean="0">
                  <a:solidFill>
                    <a:srgbClr val="E7E6E6">
                      <a:lumMod val="25000"/>
                    </a:srgbClr>
                  </a:solidFill>
                  <a:latin typeface="Sahel" panose="020B0603030804020204" pitchFamily="34" charset="-78"/>
                  <a:cs typeface="B Mitra" panose="00000400000000000000" pitchFamily="2" charset="-78"/>
                </a:rPr>
                <a:t>عدم آمادگی خانواده</a:t>
              </a:r>
            </a:p>
            <a:p>
              <a:pPr lvl="0" algn="ctr" rtl="1">
                <a:lnSpc>
                  <a:spcPct val="120000"/>
                </a:lnSpc>
                <a:spcAft>
                  <a:spcPts val="600"/>
                </a:spcAft>
              </a:pPr>
              <a:r>
                <a:rPr lang="fa-IR" sz="2800" b="1" dirty="0" smtClean="0">
                  <a:solidFill>
                    <a:srgbClr val="E7E6E6">
                      <a:lumMod val="25000"/>
                    </a:srgbClr>
                  </a:solidFill>
                  <a:latin typeface="Sahel" panose="020B0603030804020204" pitchFamily="34" charset="-78"/>
                  <a:cs typeface="B Mitra" panose="00000400000000000000" pitchFamily="2" charset="-78"/>
                </a:rPr>
                <a:t> </a:t>
              </a:r>
              <a:endParaRPr lang="en-US" sz="2800" b="1" dirty="0">
                <a:solidFill>
                  <a:srgbClr val="E7E6E6">
                    <a:lumMod val="25000"/>
                  </a:srgbClr>
                </a:solidFill>
                <a:latin typeface="Sahel" panose="020B0603030804020204" pitchFamily="34" charset="-78"/>
                <a:cs typeface="B Mitra" panose="00000400000000000000" pitchFamily="2" charset="-78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6BA7411A-0FEF-4337-807D-BD2FCA638903}"/>
                </a:ext>
              </a:extLst>
            </p:cNvPr>
            <p:cNvSpPr/>
            <p:nvPr/>
          </p:nvSpPr>
          <p:spPr>
            <a:xfrm>
              <a:off x="9223489" y="3354253"/>
              <a:ext cx="884983" cy="88498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48001" rtlCol="0" anchor="ctr"/>
            <a:lstStyle/>
            <a:p>
              <a:pPr algn="ctr"/>
              <a:r>
                <a:rPr lang="fa-IR" sz="4620" dirty="0">
                  <a:latin typeface="Estedad Black" panose="02000A03000000000000" pitchFamily="2" charset="-78"/>
                  <a:cs typeface="Estedad Black" panose="02000A03000000000000" pitchFamily="2" charset="-78"/>
                </a:rPr>
                <a:t>4</a:t>
              </a:r>
              <a:endParaRPr lang="en-US" sz="4620" dirty="0">
                <a:latin typeface="Estedad Black" panose="02000A03000000000000" pitchFamily="2" charset="-78"/>
                <a:cs typeface="Estedad Black" panose="02000A03000000000000" pitchFamily="2" charset="-78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44053" y="-69040"/>
            <a:ext cx="637943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موضوعات و پرونده های مهم جمعیتی</a:t>
            </a:r>
            <a:endParaRPr lang="en-SG" sz="28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6500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404D"/>
            </a:gs>
            <a:gs pos="100000">
              <a:srgbClr val="1C222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1D2F9556-9398-4AC1-8AFC-7E2ABD37303F}"/>
              </a:ext>
            </a:extLst>
          </p:cNvPr>
          <p:cNvGrpSpPr/>
          <p:nvPr/>
        </p:nvGrpSpPr>
        <p:grpSpPr>
          <a:xfrm>
            <a:off x="2966867" y="3834966"/>
            <a:ext cx="6063087" cy="6063087"/>
            <a:chOff x="8337070" y="-2298277"/>
            <a:chExt cx="5951580" cy="5951580"/>
          </a:xfrm>
          <a:solidFill>
            <a:schemeClr val="bg2">
              <a:alpha val="1000"/>
            </a:schemeClr>
          </a:solidFill>
        </p:grpSpPr>
        <p:sp>
          <p:nvSpPr>
            <p:cNvPr id="216" name="Circle: Hollow 215">
              <a:extLst>
                <a:ext uri="{FF2B5EF4-FFF2-40B4-BE49-F238E27FC236}">
                  <a16:creationId xmlns:a16="http://schemas.microsoft.com/office/drawing/2014/main" id="{7844167C-E4C2-4690-AA94-F26EFEA9591A}"/>
                </a:ext>
              </a:extLst>
            </p:cNvPr>
            <p:cNvSpPr/>
            <p:nvPr/>
          </p:nvSpPr>
          <p:spPr>
            <a:xfrm>
              <a:off x="8337070" y="-2298277"/>
              <a:ext cx="5951580" cy="5951580"/>
            </a:xfrm>
            <a:prstGeom prst="donut">
              <a:avLst>
                <a:gd name="adj" fmla="val 17982"/>
              </a:avLst>
            </a:prstGeom>
            <a:grpFill/>
            <a:ln w="6350">
              <a:solidFill>
                <a:srgbClr val="7A7D7F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>
                <a:solidFill>
                  <a:schemeClr val="tx1"/>
                </a:solidFill>
              </a:endParaRPr>
            </a:p>
          </p:txBody>
        </p:sp>
        <p:sp>
          <p:nvSpPr>
            <p:cNvPr id="217" name="Circle: Hollow 216">
              <a:extLst>
                <a:ext uri="{FF2B5EF4-FFF2-40B4-BE49-F238E27FC236}">
                  <a16:creationId xmlns:a16="http://schemas.microsoft.com/office/drawing/2014/main" id="{653D4974-4C37-4767-9842-793FB4AD49A4}"/>
                </a:ext>
              </a:extLst>
            </p:cNvPr>
            <p:cNvSpPr/>
            <p:nvPr/>
          </p:nvSpPr>
          <p:spPr>
            <a:xfrm>
              <a:off x="10144540" y="-490807"/>
              <a:ext cx="2336639" cy="2336639"/>
            </a:xfrm>
            <a:prstGeom prst="donut">
              <a:avLst>
                <a:gd name="adj" fmla="val 33367"/>
              </a:avLst>
            </a:prstGeom>
            <a:grpFill/>
            <a:ln w="6350">
              <a:solidFill>
                <a:srgbClr val="7A7D7F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6547C158-D14A-4717-9E69-49B538F762A4}"/>
              </a:ext>
            </a:extLst>
          </p:cNvPr>
          <p:cNvGrpSpPr/>
          <p:nvPr/>
        </p:nvGrpSpPr>
        <p:grpSpPr>
          <a:xfrm>
            <a:off x="666769" y="-361949"/>
            <a:ext cx="2403536" cy="6191250"/>
            <a:chOff x="785692" y="-897163"/>
            <a:chExt cx="2641600" cy="6804477"/>
          </a:xfrm>
          <a:solidFill>
            <a:srgbClr val="FF0000"/>
          </a:solidFill>
        </p:grpSpPr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2689071C-C6BC-4BC7-95F1-B5A12B0EE5F8}"/>
                </a:ext>
              </a:extLst>
            </p:cNvPr>
            <p:cNvSpPr/>
            <p:nvPr/>
          </p:nvSpPr>
          <p:spPr>
            <a:xfrm>
              <a:off x="785692" y="2061029"/>
              <a:ext cx="2641600" cy="3846285"/>
            </a:xfrm>
            <a:prstGeom prst="rect">
              <a:avLst/>
            </a:prstGeom>
            <a:grpFill/>
            <a:ln>
              <a:noFill/>
            </a:ln>
            <a:effectLst>
              <a:outerShdw blurRad="254000" dist="38100" dir="3300000" algn="tr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81564D19-6196-4845-B219-B3A647BBAEA6}"/>
                </a:ext>
              </a:extLst>
            </p:cNvPr>
            <p:cNvGrpSpPr/>
            <p:nvPr/>
          </p:nvGrpSpPr>
          <p:grpSpPr>
            <a:xfrm>
              <a:off x="1975757" y="-897163"/>
              <a:ext cx="261471" cy="3052763"/>
              <a:chOff x="5664200" y="-884238"/>
              <a:chExt cx="547688" cy="6394451"/>
            </a:xfrm>
            <a:grpFill/>
          </p:grpSpPr>
          <p:sp>
            <p:nvSpPr>
              <p:cNvPr id="292" name="Freeform 12">
                <a:extLst>
                  <a:ext uri="{FF2B5EF4-FFF2-40B4-BE49-F238E27FC236}">
                    <a16:creationId xmlns:a16="http://schemas.microsoft.com/office/drawing/2014/main" id="{9F1EBD7B-CE7F-4B73-BA7F-83D7AC030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200" y="5210175"/>
                <a:ext cx="547688" cy="300038"/>
              </a:xfrm>
              <a:custGeom>
                <a:avLst/>
                <a:gdLst>
                  <a:gd name="T0" fmla="*/ 143 w 143"/>
                  <a:gd name="T1" fmla="*/ 4 h 80"/>
                  <a:gd name="T2" fmla="*/ 138 w 143"/>
                  <a:gd name="T3" fmla="*/ 0 h 80"/>
                  <a:gd name="T4" fmla="*/ 5 w 143"/>
                  <a:gd name="T5" fmla="*/ 0 h 80"/>
                  <a:gd name="T6" fmla="*/ 0 w 143"/>
                  <a:gd name="T7" fmla="*/ 4 h 80"/>
                  <a:gd name="T8" fmla="*/ 0 w 143"/>
                  <a:gd name="T9" fmla="*/ 75 h 80"/>
                  <a:gd name="T10" fmla="*/ 5 w 143"/>
                  <a:gd name="T11" fmla="*/ 80 h 80"/>
                  <a:gd name="T12" fmla="*/ 24 w 143"/>
                  <a:gd name="T13" fmla="*/ 80 h 80"/>
                  <a:gd name="T14" fmla="*/ 24 w 143"/>
                  <a:gd name="T15" fmla="*/ 79 h 80"/>
                  <a:gd name="T16" fmla="*/ 35 w 143"/>
                  <a:gd name="T17" fmla="*/ 68 h 80"/>
                  <a:gd name="T18" fmla="*/ 46 w 143"/>
                  <a:gd name="T19" fmla="*/ 79 h 80"/>
                  <a:gd name="T20" fmla="*/ 46 w 143"/>
                  <a:gd name="T21" fmla="*/ 80 h 80"/>
                  <a:gd name="T22" fmla="*/ 99 w 143"/>
                  <a:gd name="T23" fmla="*/ 80 h 80"/>
                  <a:gd name="T24" fmla="*/ 99 w 143"/>
                  <a:gd name="T25" fmla="*/ 79 h 80"/>
                  <a:gd name="T26" fmla="*/ 110 w 143"/>
                  <a:gd name="T27" fmla="*/ 68 h 80"/>
                  <a:gd name="T28" fmla="*/ 121 w 143"/>
                  <a:gd name="T29" fmla="*/ 79 h 80"/>
                  <a:gd name="T30" fmla="*/ 121 w 143"/>
                  <a:gd name="T31" fmla="*/ 80 h 80"/>
                  <a:gd name="T32" fmla="*/ 138 w 143"/>
                  <a:gd name="T33" fmla="*/ 80 h 80"/>
                  <a:gd name="T34" fmla="*/ 143 w 143"/>
                  <a:gd name="T35" fmla="*/ 75 h 80"/>
                  <a:gd name="T36" fmla="*/ 143 w 143"/>
                  <a:gd name="T37" fmla="*/ 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3" h="80">
                    <a:moveTo>
                      <a:pt x="143" y="4"/>
                    </a:moveTo>
                    <a:cubicBezTo>
                      <a:pt x="143" y="2"/>
                      <a:pt x="140" y="0"/>
                      <a:pt x="13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8"/>
                      <a:pt x="2" y="80"/>
                      <a:pt x="5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73"/>
                      <a:pt x="29" y="68"/>
                      <a:pt x="35" y="68"/>
                    </a:cubicBezTo>
                    <a:cubicBezTo>
                      <a:pt x="41" y="68"/>
                      <a:pt x="46" y="73"/>
                      <a:pt x="46" y="79"/>
                    </a:cubicBezTo>
                    <a:cubicBezTo>
                      <a:pt x="46" y="79"/>
                      <a:pt x="46" y="79"/>
                      <a:pt x="46" y="80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9" y="79"/>
                      <a:pt x="99" y="79"/>
                      <a:pt x="99" y="79"/>
                    </a:cubicBezTo>
                    <a:cubicBezTo>
                      <a:pt x="99" y="73"/>
                      <a:pt x="104" y="68"/>
                      <a:pt x="110" y="68"/>
                    </a:cubicBezTo>
                    <a:cubicBezTo>
                      <a:pt x="116" y="68"/>
                      <a:pt x="121" y="73"/>
                      <a:pt x="121" y="79"/>
                    </a:cubicBezTo>
                    <a:cubicBezTo>
                      <a:pt x="121" y="79"/>
                      <a:pt x="121" y="79"/>
                      <a:pt x="121" y="80"/>
                    </a:cubicBezTo>
                    <a:cubicBezTo>
                      <a:pt x="138" y="80"/>
                      <a:pt x="138" y="80"/>
                      <a:pt x="138" y="80"/>
                    </a:cubicBezTo>
                    <a:cubicBezTo>
                      <a:pt x="140" y="80"/>
                      <a:pt x="143" y="78"/>
                      <a:pt x="143" y="75"/>
                    </a:cubicBezTo>
                    <a:lnTo>
                      <a:pt x="14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  <p:sp>
            <p:nvSpPr>
              <p:cNvPr id="293" name="Freeform 13">
                <a:extLst>
                  <a:ext uri="{FF2B5EF4-FFF2-40B4-BE49-F238E27FC236}">
                    <a16:creationId xmlns:a16="http://schemas.microsoft.com/office/drawing/2014/main" id="{74138557-5A48-4334-8852-1A1A4171B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513" y="5210175"/>
                <a:ext cx="79375" cy="258763"/>
              </a:xfrm>
              <a:custGeom>
                <a:avLst/>
                <a:gdLst>
                  <a:gd name="T0" fmla="*/ 2 w 21"/>
                  <a:gd name="T1" fmla="*/ 0 h 69"/>
                  <a:gd name="T2" fmla="*/ 0 w 21"/>
                  <a:gd name="T3" fmla="*/ 9 h 69"/>
                  <a:gd name="T4" fmla="*/ 16 w 21"/>
                  <a:gd name="T5" fmla="*/ 69 h 69"/>
                  <a:gd name="T6" fmla="*/ 21 w 21"/>
                  <a:gd name="T7" fmla="*/ 68 h 69"/>
                  <a:gd name="T8" fmla="*/ 21 w 21"/>
                  <a:gd name="T9" fmla="*/ 68 h 69"/>
                  <a:gd name="T10" fmla="*/ 6 w 21"/>
                  <a:gd name="T11" fmla="*/ 8 h 69"/>
                  <a:gd name="T12" fmla="*/ 8 w 21"/>
                  <a:gd name="T13" fmla="*/ 0 h 69"/>
                  <a:gd name="T14" fmla="*/ 2 w 21"/>
                  <a:gd name="T1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69">
                    <a:moveTo>
                      <a:pt x="2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7" y="68"/>
                      <a:pt x="19" y="68"/>
                      <a:pt x="21" y="68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2"/>
                      <a:pt x="8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  <p:sp>
            <p:nvSpPr>
              <p:cNvPr id="294" name="Freeform 14">
                <a:extLst>
                  <a:ext uri="{FF2B5EF4-FFF2-40B4-BE49-F238E27FC236}">
                    <a16:creationId xmlns:a16="http://schemas.microsoft.com/office/drawing/2014/main" id="{F9063EC8-3A84-46A3-B2B8-119CDA8D3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438" y="5210175"/>
                <a:ext cx="84138" cy="255588"/>
              </a:xfrm>
              <a:custGeom>
                <a:avLst/>
                <a:gdLst>
                  <a:gd name="T0" fmla="*/ 0 w 22"/>
                  <a:gd name="T1" fmla="*/ 68 h 68"/>
                  <a:gd name="T2" fmla="*/ 3 w 22"/>
                  <a:gd name="T3" fmla="*/ 68 h 68"/>
                  <a:gd name="T4" fmla="*/ 6 w 22"/>
                  <a:gd name="T5" fmla="*/ 68 h 68"/>
                  <a:gd name="T6" fmla="*/ 22 w 22"/>
                  <a:gd name="T7" fmla="*/ 9 h 68"/>
                  <a:gd name="T8" fmla="*/ 22 w 22"/>
                  <a:gd name="T9" fmla="*/ 8 h 68"/>
                  <a:gd name="T10" fmla="*/ 20 w 22"/>
                  <a:gd name="T11" fmla="*/ 0 h 68"/>
                  <a:gd name="T12" fmla="*/ 14 w 22"/>
                  <a:gd name="T13" fmla="*/ 0 h 68"/>
                  <a:gd name="T14" fmla="*/ 14 w 22"/>
                  <a:gd name="T15" fmla="*/ 0 h 68"/>
                  <a:gd name="T16" fmla="*/ 16 w 22"/>
                  <a:gd name="T17" fmla="*/ 8 h 68"/>
                  <a:gd name="T18" fmla="*/ 0 w 22"/>
                  <a:gd name="T1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68">
                    <a:moveTo>
                      <a:pt x="0" y="68"/>
                    </a:moveTo>
                    <a:cubicBezTo>
                      <a:pt x="1" y="68"/>
                      <a:pt x="2" y="68"/>
                      <a:pt x="3" y="68"/>
                    </a:cubicBezTo>
                    <a:cubicBezTo>
                      <a:pt x="4" y="68"/>
                      <a:pt x="5" y="68"/>
                      <a:pt x="6" y="6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6"/>
                      <a:pt x="22" y="3"/>
                      <a:pt x="2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6" y="2"/>
                      <a:pt x="16" y="5"/>
                      <a:pt x="16" y="8"/>
                    </a:cubicBezTo>
                    <a:lnTo>
                      <a:pt x="0" y="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  <p:sp>
            <p:nvSpPr>
              <p:cNvPr id="295" name="Freeform 15">
                <a:extLst>
                  <a:ext uri="{FF2B5EF4-FFF2-40B4-BE49-F238E27FC236}">
                    <a16:creationId xmlns:a16="http://schemas.microsoft.com/office/drawing/2014/main" id="{FA40F4E8-CA95-4A61-B04C-564E733EB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3263" y="-884238"/>
                <a:ext cx="309563" cy="6383338"/>
              </a:xfrm>
              <a:custGeom>
                <a:avLst/>
                <a:gdLst>
                  <a:gd name="T0" fmla="*/ 64 w 81"/>
                  <a:gd name="T1" fmla="*/ 1601 h 1699"/>
                  <a:gd name="T2" fmla="*/ 66 w 81"/>
                  <a:gd name="T3" fmla="*/ 1589 h 1699"/>
                  <a:gd name="T4" fmla="*/ 71 w 81"/>
                  <a:gd name="T5" fmla="*/ 1580 h 1699"/>
                  <a:gd name="T6" fmla="*/ 63 w 81"/>
                  <a:gd name="T7" fmla="*/ 1555 h 1699"/>
                  <a:gd name="T8" fmla="*/ 44 w 81"/>
                  <a:gd name="T9" fmla="*/ 1550 h 1699"/>
                  <a:gd name="T10" fmla="*/ 44 w 81"/>
                  <a:gd name="T11" fmla="*/ 0 h 1699"/>
                  <a:gd name="T12" fmla="*/ 37 w 81"/>
                  <a:gd name="T13" fmla="*/ 0 h 1699"/>
                  <a:gd name="T14" fmla="*/ 37 w 81"/>
                  <a:gd name="T15" fmla="*/ 1550 h 1699"/>
                  <a:gd name="T16" fmla="*/ 18 w 81"/>
                  <a:gd name="T17" fmla="*/ 1555 h 1699"/>
                  <a:gd name="T18" fmla="*/ 10 w 81"/>
                  <a:gd name="T19" fmla="*/ 1580 h 1699"/>
                  <a:gd name="T20" fmla="*/ 15 w 81"/>
                  <a:gd name="T21" fmla="*/ 1589 h 1699"/>
                  <a:gd name="T22" fmla="*/ 17 w 81"/>
                  <a:gd name="T23" fmla="*/ 1601 h 1699"/>
                  <a:gd name="T24" fmla="*/ 0 w 81"/>
                  <a:gd name="T25" fmla="*/ 1695 h 1699"/>
                  <a:gd name="T26" fmla="*/ 2 w 81"/>
                  <a:gd name="T27" fmla="*/ 1698 h 1699"/>
                  <a:gd name="T28" fmla="*/ 6 w 81"/>
                  <a:gd name="T29" fmla="*/ 1696 h 1699"/>
                  <a:gd name="T30" fmla="*/ 23 w 81"/>
                  <a:gd name="T31" fmla="*/ 1602 h 1699"/>
                  <a:gd name="T32" fmla="*/ 23 w 81"/>
                  <a:gd name="T33" fmla="*/ 1602 h 1699"/>
                  <a:gd name="T34" fmla="*/ 20 w 81"/>
                  <a:gd name="T35" fmla="*/ 1587 h 1699"/>
                  <a:gd name="T36" fmla="*/ 15 w 81"/>
                  <a:gd name="T37" fmla="*/ 1577 h 1699"/>
                  <a:gd name="T38" fmla="*/ 21 w 81"/>
                  <a:gd name="T39" fmla="*/ 1561 h 1699"/>
                  <a:gd name="T40" fmla="*/ 37 w 81"/>
                  <a:gd name="T41" fmla="*/ 1556 h 1699"/>
                  <a:gd name="T42" fmla="*/ 37 w 81"/>
                  <a:gd name="T43" fmla="*/ 1561 h 1699"/>
                  <a:gd name="T44" fmla="*/ 40 w 81"/>
                  <a:gd name="T45" fmla="*/ 1564 h 1699"/>
                  <a:gd name="T46" fmla="*/ 44 w 81"/>
                  <a:gd name="T47" fmla="*/ 1561 h 1699"/>
                  <a:gd name="T48" fmla="*/ 44 w 81"/>
                  <a:gd name="T49" fmla="*/ 1556 h 1699"/>
                  <a:gd name="T50" fmla="*/ 60 w 81"/>
                  <a:gd name="T51" fmla="*/ 1561 h 1699"/>
                  <a:gd name="T52" fmla="*/ 66 w 81"/>
                  <a:gd name="T53" fmla="*/ 1577 h 1699"/>
                  <a:gd name="T54" fmla="*/ 61 w 81"/>
                  <a:gd name="T55" fmla="*/ 1586 h 1699"/>
                  <a:gd name="T56" fmla="*/ 58 w 81"/>
                  <a:gd name="T57" fmla="*/ 1602 h 1699"/>
                  <a:gd name="T58" fmla="*/ 75 w 81"/>
                  <a:gd name="T59" fmla="*/ 1696 h 1699"/>
                  <a:gd name="T60" fmla="*/ 78 w 81"/>
                  <a:gd name="T61" fmla="*/ 1699 h 1699"/>
                  <a:gd name="T62" fmla="*/ 79 w 81"/>
                  <a:gd name="T63" fmla="*/ 1698 h 1699"/>
                  <a:gd name="T64" fmla="*/ 81 w 81"/>
                  <a:gd name="T65" fmla="*/ 1695 h 1699"/>
                  <a:gd name="T66" fmla="*/ 64 w 81"/>
                  <a:gd name="T67" fmla="*/ 1601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1" h="1699">
                    <a:moveTo>
                      <a:pt x="64" y="1601"/>
                    </a:moveTo>
                    <a:cubicBezTo>
                      <a:pt x="64" y="1597"/>
                      <a:pt x="64" y="1593"/>
                      <a:pt x="66" y="1589"/>
                    </a:cubicBezTo>
                    <a:cubicBezTo>
                      <a:pt x="71" y="1580"/>
                      <a:pt x="71" y="1580"/>
                      <a:pt x="71" y="1580"/>
                    </a:cubicBezTo>
                    <a:cubicBezTo>
                      <a:pt x="76" y="1571"/>
                      <a:pt x="72" y="1560"/>
                      <a:pt x="63" y="1555"/>
                    </a:cubicBezTo>
                    <a:cubicBezTo>
                      <a:pt x="57" y="1552"/>
                      <a:pt x="51" y="1550"/>
                      <a:pt x="44" y="155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1550"/>
                      <a:pt x="37" y="1550"/>
                      <a:pt x="37" y="1550"/>
                    </a:cubicBezTo>
                    <a:cubicBezTo>
                      <a:pt x="30" y="1551"/>
                      <a:pt x="24" y="1552"/>
                      <a:pt x="18" y="1555"/>
                    </a:cubicBezTo>
                    <a:cubicBezTo>
                      <a:pt x="9" y="1560"/>
                      <a:pt x="5" y="1571"/>
                      <a:pt x="10" y="1580"/>
                    </a:cubicBezTo>
                    <a:cubicBezTo>
                      <a:pt x="15" y="1589"/>
                      <a:pt x="15" y="1589"/>
                      <a:pt x="15" y="1589"/>
                    </a:cubicBezTo>
                    <a:cubicBezTo>
                      <a:pt x="17" y="1593"/>
                      <a:pt x="17" y="1597"/>
                      <a:pt x="17" y="1601"/>
                    </a:cubicBezTo>
                    <a:cubicBezTo>
                      <a:pt x="0" y="1695"/>
                      <a:pt x="0" y="1695"/>
                      <a:pt x="0" y="1695"/>
                    </a:cubicBezTo>
                    <a:cubicBezTo>
                      <a:pt x="0" y="1696"/>
                      <a:pt x="1" y="1698"/>
                      <a:pt x="2" y="1698"/>
                    </a:cubicBezTo>
                    <a:cubicBezTo>
                      <a:pt x="4" y="1698"/>
                      <a:pt x="5" y="1697"/>
                      <a:pt x="6" y="1696"/>
                    </a:cubicBezTo>
                    <a:cubicBezTo>
                      <a:pt x="23" y="1602"/>
                      <a:pt x="23" y="1602"/>
                      <a:pt x="23" y="1602"/>
                    </a:cubicBezTo>
                    <a:cubicBezTo>
                      <a:pt x="23" y="1602"/>
                      <a:pt x="23" y="1602"/>
                      <a:pt x="23" y="1602"/>
                    </a:cubicBezTo>
                    <a:cubicBezTo>
                      <a:pt x="24" y="1596"/>
                      <a:pt x="23" y="1591"/>
                      <a:pt x="20" y="1587"/>
                    </a:cubicBezTo>
                    <a:cubicBezTo>
                      <a:pt x="15" y="1577"/>
                      <a:pt x="15" y="1577"/>
                      <a:pt x="15" y="1577"/>
                    </a:cubicBezTo>
                    <a:cubicBezTo>
                      <a:pt x="12" y="1571"/>
                      <a:pt x="15" y="1564"/>
                      <a:pt x="21" y="1561"/>
                    </a:cubicBezTo>
                    <a:cubicBezTo>
                      <a:pt x="26" y="1558"/>
                      <a:pt x="31" y="1557"/>
                      <a:pt x="37" y="1556"/>
                    </a:cubicBezTo>
                    <a:cubicBezTo>
                      <a:pt x="37" y="1561"/>
                      <a:pt x="37" y="1561"/>
                      <a:pt x="37" y="1561"/>
                    </a:cubicBezTo>
                    <a:cubicBezTo>
                      <a:pt x="37" y="1562"/>
                      <a:pt x="39" y="1564"/>
                      <a:pt x="40" y="1564"/>
                    </a:cubicBezTo>
                    <a:cubicBezTo>
                      <a:pt x="42" y="1564"/>
                      <a:pt x="44" y="1562"/>
                      <a:pt x="44" y="1561"/>
                    </a:cubicBezTo>
                    <a:cubicBezTo>
                      <a:pt x="44" y="1556"/>
                      <a:pt x="44" y="1556"/>
                      <a:pt x="44" y="1556"/>
                    </a:cubicBezTo>
                    <a:cubicBezTo>
                      <a:pt x="50" y="1556"/>
                      <a:pt x="55" y="1558"/>
                      <a:pt x="60" y="1561"/>
                    </a:cubicBezTo>
                    <a:cubicBezTo>
                      <a:pt x="66" y="1564"/>
                      <a:pt x="69" y="1571"/>
                      <a:pt x="66" y="1577"/>
                    </a:cubicBezTo>
                    <a:cubicBezTo>
                      <a:pt x="61" y="1586"/>
                      <a:pt x="61" y="1586"/>
                      <a:pt x="61" y="1586"/>
                    </a:cubicBezTo>
                    <a:cubicBezTo>
                      <a:pt x="58" y="1591"/>
                      <a:pt x="58" y="1597"/>
                      <a:pt x="58" y="1602"/>
                    </a:cubicBezTo>
                    <a:cubicBezTo>
                      <a:pt x="75" y="1696"/>
                      <a:pt x="75" y="1696"/>
                      <a:pt x="75" y="1696"/>
                    </a:cubicBezTo>
                    <a:cubicBezTo>
                      <a:pt x="75" y="1697"/>
                      <a:pt x="77" y="1699"/>
                      <a:pt x="78" y="1699"/>
                    </a:cubicBezTo>
                    <a:cubicBezTo>
                      <a:pt x="78" y="1699"/>
                      <a:pt x="78" y="1698"/>
                      <a:pt x="79" y="1698"/>
                    </a:cubicBezTo>
                    <a:cubicBezTo>
                      <a:pt x="80" y="1698"/>
                      <a:pt x="81" y="1697"/>
                      <a:pt x="81" y="1695"/>
                    </a:cubicBezTo>
                    <a:lnTo>
                      <a:pt x="64" y="16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</p:grp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0ACABA43-6065-43D7-9A68-2D5544FD99A0}"/>
              </a:ext>
            </a:extLst>
          </p:cNvPr>
          <p:cNvGrpSpPr/>
          <p:nvPr/>
        </p:nvGrpSpPr>
        <p:grpSpPr>
          <a:xfrm>
            <a:off x="3475393" y="-1342274"/>
            <a:ext cx="2403536" cy="6191250"/>
            <a:chOff x="785692" y="-897163"/>
            <a:chExt cx="2641600" cy="6804477"/>
          </a:xfrm>
        </p:grpSpPr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1A0174C4-0640-4E86-B4B8-D0D163A1B3A6}"/>
                </a:ext>
              </a:extLst>
            </p:cNvPr>
            <p:cNvSpPr/>
            <p:nvPr/>
          </p:nvSpPr>
          <p:spPr>
            <a:xfrm>
              <a:off x="785692" y="2061029"/>
              <a:ext cx="2641600" cy="384628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254000" dist="38100" dir="3300000" algn="tr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/>
            </a:p>
          </p:txBody>
        </p: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51141AFE-D9EA-4509-AE12-A00A7E533C3F}"/>
                </a:ext>
              </a:extLst>
            </p:cNvPr>
            <p:cNvGrpSpPr/>
            <p:nvPr/>
          </p:nvGrpSpPr>
          <p:grpSpPr>
            <a:xfrm>
              <a:off x="1975757" y="-897163"/>
              <a:ext cx="261471" cy="3052763"/>
              <a:chOff x="5664200" y="-884238"/>
              <a:chExt cx="547688" cy="6394451"/>
            </a:xfrm>
          </p:grpSpPr>
          <p:sp>
            <p:nvSpPr>
              <p:cNvPr id="299" name="Freeform 22">
                <a:extLst>
                  <a:ext uri="{FF2B5EF4-FFF2-40B4-BE49-F238E27FC236}">
                    <a16:creationId xmlns:a16="http://schemas.microsoft.com/office/drawing/2014/main" id="{B8218314-A960-4C0B-A8BA-F817B9DDC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200" y="5210175"/>
                <a:ext cx="547688" cy="300038"/>
              </a:xfrm>
              <a:custGeom>
                <a:avLst/>
                <a:gdLst>
                  <a:gd name="T0" fmla="*/ 143 w 143"/>
                  <a:gd name="T1" fmla="*/ 4 h 80"/>
                  <a:gd name="T2" fmla="*/ 138 w 143"/>
                  <a:gd name="T3" fmla="*/ 0 h 80"/>
                  <a:gd name="T4" fmla="*/ 5 w 143"/>
                  <a:gd name="T5" fmla="*/ 0 h 80"/>
                  <a:gd name="T6" fmla="*/ 0 w 143"/>
                  <a:gd name="T7" fmla="*/ 4 h 80"/>
                  <a:gd name="T8" fmla="*/ 0 w 143"/>
                  <a:gd name="T9" fmla="*/ 75 h 80"/>
                  <a:gd name="T10" fmla="*/ 5 w 143"/>
                  <a:gd name="T11" fmla="*/ 80 h 80"/>
                  <a:gd name="T12" fmla="*/ 24 w 143"/>
                  <a:gd name="T13" fmla="*/ 80 h 80"/>
                  <a:gd name="T14" fmla="*/ 24 w 143"/>
                  <a:gd name="T15" fmla="*/ 79 h 80"/>
                  <a:gd name="T16" fmla="*/ 35 w 143"/>
                  <a:gd name="T17" fmla="*/ 68 h 80"/>
                  <a:gd name="T18" fmla="*/ 46 w 143"/>
                  <a:gd name="T19" fmla="*/ 79 h 80"/>
                  <a:gd name="T20" fmla="*/ 46 w 143"/>
                  <a:gd name="T21" fmla="*/ 80 h 80"/>
                  <a:gd name="T22" fmla="*/ 99 w 143"/>
                  <a:gd name="T23" fmla="*/ 80 h 80"/>
                  <a:gd name="T24" fmla="*/ 99 w 143"/>
                  <a:gd name="T25" fmla="*/ 79 h 80"/>
                  <a:gd name="T26" fmla="*/ 110 w 143"/>
                  <a:gd name="T27" fmla="*/ 68 h 80"/>
                  <a:gd name="T28" fmla="*/ 121 w 143"/>
                  <a:gd name="T29" fmla="*/ 79 h 80"/>
                  <a:gd name="T30" fmla="*/ 121 w 143"/>
                  <a:gd name="T31" fmla="*/ 80 h 80"/>
                  <a:gd name="T32" fmla="*/ 138 w 143"/>
                  <a:gd name="T33" fmla="*/ 80 h 80"/>
                  <a:gd name="T34" fmla="*/ 143 w 143"/>
                  <a:gd name="T35" fmla="*/ 75 h 80"/>
                  <a:gd name="T36" fmla="*/ 143 w 143"/>
                  <a:gd name="T37" fmla="*/ 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3" h="80">
                    <a:moveTo>
                      <a:pt x="143" y="4"/>
                    </a:moveTo>
                    <a:cubicBezTo>
                      <a:pt x="143" y="2"/>
                      <a:pt x="140" y="0"/>
                      <a:pt x="13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8"/>
                      <a:pt x="2" y="80"/>
                      <a:pt x="5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73"/>
                      <a:pt x="29" y="68"/>
                      <a:pt x="35" y="68"/>
                    </a:cubicBezTo>
                    <a:cubicBezTo>
                      <a:pt x="41" y="68"/>
                      <a:pt x="46" y="73"/>
                      <a:pt x="46" y="79"/>
                    </a:cubicBezTo>
                    <a:cubicBezTo>
                      <a:pt x="46" y="79"/>
                      <a:pt x="46" y="79"/>
                      <a:pt x="46" y="80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9" y="79"/>
                      <a:pt x="99" y="79"/>
                      <a:pt x="99" y="79"/>
                    </a:cubicBezTo>
                    <a:cubicBezTo>
                      <a:pt x="99" y="73"/>
                      <a:pt x="104" y="68"/>
                      <a:pt x="110" y="68"/>
                    </a:cubicBezTo>
                    <a:cubicBezTo>
                      <a:pt x="116" y="68"/>
                      <a:pt x="121" y="73"/>
                      <a:pt x="121" y="79"/>
                    </a:cubicBezTo>
                    <a:cubicBezTo>
                      <a:pt x="121" y="79"/>
                      <a:pt x="121" y="79"/>
                      <a:pt x="121" y="80"/>
                    </a:cubicBezTo>
                    <a:cubicBezTo>
                      <a:pt x="138" y="80"/>
                      <a:pt x="138" y="80"/>
                      <a:pt x="138" y="80"/>
                    </a:cubicBezTo>
                    <a:cubicBezTo>
                      <a:pt x="140" y="80"/>
                      <a:pt x="143" y="78"/>
                      <a:pt x="143" y="75"/>
                    </a:cubicBezTo>
                    <a:lnTo>
                      <a:pt x="143" y="4"/>
                    </a:lnTo>
                    <a:close/>
                  </a:path>
                </a:pathLst>
              </a:custGeom>
              <a:solidFill>
                <a:srgbClr val="41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  <p:sp>
            <p:nvSpPr>
              <p:cNvPr id="300" name="Freeform 23">
                <a:extLst>
                  <a:ext uri="{FF2B5EF4-FFF2-40B4-BE49-F238E27FC236}">
                    <a16:creationId xmlns:a16="http://schemas.microsoft.com/office/drawing/2014/main" id="{919777D8-769F-4830-89C9-CF8A0D2C6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513" y="5210175"/>
                <a:ext cx="79375" cy="258763"/>
              </a:xfrm>
              <a:custGeom>
                <a:avLst/>
                <a:gdLst>
                  <a:gd name="T0" fmla="*/ 2 w 21"/>
                  <a:gd name="T1" fmla="*/ 0 h 69"/>
                  <a:gd name="T2" fmla="*/ 0 w 21"/>
                  <a:gd name="T3" fmla="*/ 9 h 69"/>
                  <a:gd name="T4" fmla="*/ 16 w 21"/>
                  <a:gd name="T5" fmla="*/ 69 h 69"/>
                  <a:gd name="T6" fmla="*/ 21 w 21"/>
                  <a:gd name="T7" fmla="*/ 68 h 69"/>
                  <a:gd name="T8" fmla="*/ 21 w 21"/>
                  <a:gd name="T9" fmla="*/ 68 h 69"/>
                  <a:gd name="T10" fmla="*/ 6 w 21"/>
                  <a:gd name="T11" fmla="*/ 8 h 69"/>
                  <a:gd name="T12" fmla="*/ 8 w 21"/>
                  <a:gd name="T13" fmla="*/ 0 h 69"/>
                  <a:gd name="T14" fmla="*/ 2 w 21"/>
                  <a:gd name="T1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69">
                    <a:moveTo>
                      <a:pt x="2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7" y="68"/>
                      <a:pt x="19" y="68"/>
                      <a:pt x="21" y="68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2"/>
                      <a:pt x="8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  <p:sp>
            <p:nvSpPr>
              <p:cNvPr id="301" name="Freeform 24">
                <a:extLst>
                  <a:ext uri="{FF2B5EF4-FFF2-40B4-BE49-F238E27FC236}">
                    <a16:creationId xmlns:a16="http://schemas.microsoft.com/office/drawing/2014/main" id="{8A3ED807-060A-4F44-AED8-73BA4D75C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438" y="5210175"/>
                <a:ext cx="84138" cy="255588"/>
              </a:xfrm>
              <a:custGeom>
                <a:avLst/>
                <a:gdLst>
                  <a:gd name="T0" fmla="*/ 0 w 22"/>
                  <a:gd name="T1" fmla="*/ 68 h 68"/>
                  <a:gd name="T2" fmla="*/ 3 w 22"/>
                  <a:gd name="T3" fmla="*/ 68 h 68"/>
                  <a:gd name="T4" fmla="*/ 6 w 22"/>
                  <a:gd name="T5" fmla="*/ 68 h 68"/>
                  <a:gd name="T6" fmla="*/ 22 w 22"/>
                  <a:gd name="T7" fmla="*/ 9 h 68"/>
                  <a:gd name="T8" fmla="*/ 22 w 22"/>
                  <a:gd name="T9" fmla="*/ 8 h 68"/>
                  <a:gd name="T10" fmla="*/ 20 w 22"/>
                  <a:gd name="T11" fmla="*/ 0 h 68"/>
                  <a:gd name="T12" fmla="*/ 14 w 22"/>
                  <a:gd name="T13" fmla="*/ 0 h 68"/>
                  <a:gd name="T14" fmla="*/ 14 w 22"/>
                  <a:gd name="T15" fmla="*/ 0 h 68"/>
                  <a:gd name="T16" fmla="*/ 16 w 22"/>
                  <a:gd name="T17" fmla="*/ 8 h 68"/>
                  <a:gd name="T18" fmla="*/ 0 w 22"/>
                  <a:gd name="T1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68">
                    <a:moveTo>
                      <a:pt x="0" y="68"/>
                    </a:moveTo>
                    <a:cubicBezTo>
                      <a:pt x="1" y="68"/>
                      <a:pt x="2" y="68"/>
                      <a:pt x="3" y="68"/>
                    </a:cubicBezTo>
                    <a:cubicBezTo>
                      <a:pt x="4" y="68"/>
                      <a:pt x="5" y="68"/>
                      <a:pt x="6" y="6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6"/>
                      <a:pt x="22" y="3"/>
                      <a:pt x="2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6" y="2"/>
                      <a:pt x="16" y="5"/>
                      <a:pt x="16" y="8"/>
                    </a:cubicBez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  <p:sp>
            <p:nvSpPr>
              <p:cNvPr id="302" name="Freeform 25">
                <a:extLst>
                  <a:ext uri="{FF2B5EF4-FFF2-40B4-BE49-F238E27FC236}">
                    <a16:creationId xmlns:a16="http://schemas.microsoft.com/office/drawing/2014/main" id="{F62416E1-174F-4F81-B1EE-289A823CE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3263" y="-884238"/>
                <a:ext cx="309563" cy="6383338"/>
              </a:xfrm>
              <a:custGeom>
                <a:avLst/>
                <a:gdLst>
                  <a:gd name="T0" fmla="*/ 64 w 81"/>
                  <a:gd name="T1" fmla="*/ 1601 h 1699"/>
                  <a:gd name="T2" fmla="*/ 66 w 81"/>
                  <a:gd name="T3" fmla="*/ 1589 h 1699"/>
                  <a:gd name="T4" fmla="*/ 71 w 81"/>
                  <a:gd name="T5" fmla="*/ 1580 h 1699"/>
                  <a:gd name="T6" fmla="*/ 63 w 81"/>
                  <a:gd name="T7" fmla="*/ 1555 h 1699"/>
                  <a:gd name="T8" fmla="*/ 44 w 81"/>
                  <a:gd name="T9" fmla="*/ 1550 h 1699"/>
                  <a:gd name="T10" fmla="*/ 44 w 81"/>
                  <a:gd name="T11" fmla="*/ 0 h 1699"/>
                  <a:gd name="T12" fmla="*/ 37 w 81"/>
                  <a:gd name="T13" fmla="*/ 0 h 1699"/>
                  <a:gd name="T14" fmla="*/ 37 w 81"/>
                  <a:gd name="T15" fmla="*/ 1550 h 1699"/>
                  <a:gd name="T16" fmla="*/ 18 w 81"/>
                  <a:gd name="T17" fmla="*/ 1555 h 1699"/>
                  <a:gd name="T18" fmla="*/ 10 w 81"/>
                  <a:gd name="T19" fmla="*/ 1580 h 1699"/>
                  <a:gd name="T20" fmla="*/ 15 w 81"/>
                  <a:gd name="T21" fmla="*/ 1589 h 1699"/>
                  <a:gd name="T22" fmla="*/ 17 w 81"/>
                  <a:gd name="T23" fmla="*/ 1601 h 1699"/>
                  <a:gd name="T24" fmla="*/ 0 w 81"/>
                  <a:gd name="T25" fmla="*/ 1695 h 1699"/>
                  <a:gd name="T26" fmla="*/ 2 w 81"/>
                  <a:gd name="T27" fmla="*/ 1698 h 1699"/>
                  <a:gd name="T28" fmla="*/ 6 w 81"/>
                  <a:gd name="T29" fmla="*/ 1696 h 1699"/>
                  <a:gd name="T30" fmla="*/ 23 w 81"/>
                  <a:gd name="T31" fmla="*/ 1602 h 1699"/>
                  <a:gd name="T32" fmla="*/ 23 w 81"/>
                  <a:gd name="T33" fmla="*/ 1602 h 1699"/>
                  <a:gd name="T34" fmla="*/ 20 w 81"/>
                  <a:gd name="T35" fmla="*/ 1587 h 1699"/>
                  <a:gd name="T36" fmla="*/ 15 w 81"/>
                  <a:gd name="T37" fmla="*/ 1577 h 1699"/>
                  <a:gd name="T38" fmla="*/ 21 w 81"/>
                  <a:gd name="T39" fmla="*/ 1561 h 1699"/>
                  <a:gd name="T40" fmla="*/ 37 w 81"/>
                  <a:gd name="T41" fmla="*/ 1556 h 1699"/>
                  <a:gd name="T42" fmla="*/ 37 w 81"/>
                  <a:gd name="T43" fmla="*/ 1561 h 1699"/>
                  <a:gd name="T44" fmla="*/ 40 w 81"/>
                  <a:gd name="T45" fmla="*/ 1564 h 1699"/>
                  <a:gd name="T46" fmla="*/ 44 w 81"/>
                  <a:gd name="T47" fmla="*/ 1561 h 1699"/>
                  <a:gd name="T48" fmla="*/ 44 w 81"/>
                  <a:gd name="T49" fmla="*/ 1556 h 1699"/>
                  <a:gd name="T50" fmla="*/ 60 w 81"/>
                  <a:gd name="T51" fmla="*/ 1561 h 1699"/>
                  <a:gd name="T52" fmla="*/ 66 w 81"/>
                  <a:gd name="T53" fmla="*/ 1577 h 1699"/>
                  <a:gd name="T54" fmla="*/ 61 w 81"/>
                  <a:gd name="T55" fmla="*/ 1586 h 1699"/>
                  <a:gd name="T56" fmla="*/ 58 w 81"/>
                  <a:gd name="T57" fmla="*/ 1602 h 1699"/>
                  <a:gd name="T58" fmla="*/ 75 w 81"/>
                  <a:gd name="T59" fmla="*/ 1696 h 1699"/>
                  <a:gd name="T60" fmla="*/ 78 w 81"/>
                  <a:gd name="T61" fmla="*/ 1699 h 1699"/>
                  <a:gd name="T62" fmla="*/ 79 w 81"/>
                  <a:gd name="T63" fmla="*/ 1698 h 1699"/>
                  <a:gd name="T64" fmla="*/ 81 w 81"/>
                  <a:gd name="T65" fmla="*/ 1695 h 1699"/>
                  <a:gd name="T66" fmla="*/ 64 w 81"/>
                  <a:gd name="T67" fmla="*/ 1601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1" h="1699">
                    <a:moveTo>
                      <a:pt x="64" y="1601"/>
                    </a:moveTo>
                    <a:cubicBezTo>
                      <a:pt x="64" y="1597"/>
                      <a:pt x="64" y="1593"/>
                      <a:pt x="66" y="1589"/>
                    </a:cubicBezTo>
                    <a:cubicBezTo>
                      <a:pt x="71" y="1580"/>
                      <a:pt x="71" y="1580"/>
                      <a:pt x="71" y="1580"/>
                    </a:cubicBezTo>
                    <a:cubicBezTo>
                      <a:pt x="76" y="1571"/>
                      <a:pt x="72" y="1560"/>
                      <a:pt x="63" y="1555"/>
                    </a:cubicBezTo>
                    <a:cubicBezTo>
                      <a:pt x="57" y="1552"/>
                      <a:pt x="51" y="1550"/>
                      <a:pt x="44" y="155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1550"/>
                      <a:pt x="37" y="1550"/>
                      <a:pt x="37" y="1550"/>
                    </a:cubicBezTo>
                    <a:cubicBezTo>
                      <a:pt x="30" y="1551"/>
                      <a:pt x="24" y="1552"/>
                      <a:pt x="18" y="1555"/>
                    </a:cubicBezTo>
                    <a:cubicBezTo>
                      <a:pt x="9" y="1560"/>
                      <a:pt x="5" y="1571"/>
                      <a:pt x="10" y="1580"/>
                    </a:cubicBezTo>
                    <a:cubicBezTo>
                      <a:pt x="15" y="1589"/>
                      <a:pt x="15" y="1589"/>
                      <a:pt x="15" y="1589"/>
                    </a:cubicBezTo>
                    <a:cubicBezTo>
                      <a:pt x="17" y="1593"/>
                      <a:pt x="17" y="1597"/>
                      <a:pt x="17" y="1601"/>
                    </a:cubicBezTo>
                    <a:cubicBezTo>
                      <a:pt x="0" y="1695"/>
                      <a:pt x="0" y="1695"/>
                      <a:pt x="0" y="1695"/>
                    </a:cubicBezTo>
                    <a:cubicBezTo>
                      <a:pt x="0" y="1696"/>
                      <a:pt x="1" y="1698"/>
                      <a:pt x="2" y="1698"/>
                    </a:cubicBezTo>
                    <a:cubicBezTo>
                      <a:pt x="4" y="1698"/>
                      <a:pt x="5" y="1697"/>
                      <a:pt x="6" y="1696"/>
                    </a:cubicBezTo>
                    <a:cubicBezTo>
                      <a:pt x="23" y="1602"/>
                      <a:pt x="23" y="1602"/>
                      <a:pt x="23" y="1602"/>
                    </a:cubicBezTo>
                    <a:cubicBezTo>
                      <a:pt x="23" y="1602"/>
                      <a:pt x="23" y="1602"/>
                      <a:pt x="23" y="1602"/>
                    </a:cubicBezTo>
                    <a:cubicBezTo>
                      <a:pt x="24" y="1596"/>
                      <a:pt x="23" y="1591"/>
                      <a:pt x="20" y="1587"/>
                    </a:cubicBezTo>
                    <a:cubicBezTo>
                      <a:pt x="15" y="1577"/>
                      <a:pt x="15" y="1577"/>
                      <a:pt x="15" y="1577"/>
                    </a:cubicBezTo>
                    <a:cubicBezTo>
                      <a:pt x="12" y="1571"/>
                      <a:pt x="15" y="1564"/>
                      <a:pt x="21" y="1561"/>
                    </a:cubicBezTo>
                    <a:cubicBezTo>
                      <a:pt x="26" y="1558"/>
                      <a:pt x="31" y="1557"/>
                      <a:pt x="37" y="1556"/>
                    </a:cubicBezTo>
                    <a:cubicBezTo>
                      <a:pt x="37" y="1561"/>
                      <a:pt x="37" y="1561"/>
                      <a:pt x="37" y="1561"/>
                    </a:cubicBezTo>
                    <a:cubicBezTo>
                      <a:pt x="37" y="1562"/>
                      <a:pt x="39" y="1564"/>
                      <a:pt x="40" y="1564"/>
                    </a:cubicBezTo>
                    <a:cubicBezTo>
                      <a:pt x="42" y="1564"/>
                      <a:pt x="44" y="1562"/>
                      <a:pt x="44" y="1561"/>
                    </a:cubicBezTo>
                    <a:cubicBezTo>
                      <a:pt x="44" y="1556"/>
                      <a:pt x="44" y="1556"/>
                      <a:pt x="44" y="1556"/>
                    </a:cubicBezTo>
                    <a:cubicBezTo>
                      <a:pt x="50" y="1556"/>
                      <a:pt x="55" y="1558"/>
                      <a:pt x="60" y="1561"/>
                    </a:cubicBezTo>
                    <a:cubicBezTo>
                      <a:pt x="66" y="1564"/>
                      <a:pt x="69" y="1571"/>
                      <a:pt x="66" y="1577"/>
                    </a:cubicBezTo>
                    <a:cubicBezTo>
                      <a:pt x="61" y="1586"/>
                      <a:pt x="61" y="1586"/>
                      <a:pt x="61" y="1586"/>
                    </a:cubicBezTo>
                    <a:cubicBezTo>
                      <a:pt x="58" y="1591"/>
                      <a:pt x="58" y="1597"/>
                      <a:pt x="58" y="1602"/>
                    </a:cubicBezTo>
                    <a:cubicBezTo>
                      <a:pt x="75" y="1696"/>
                      <a:pt x="75" y="1696"/>
                      <a:pt x="75" y="1696"/>
                    </a:cubicBezTo>
                    <a:cubicBezTo>
                      <a:pt x="75" y="1697"/>
                      <a:pt x="77" y="1699"/>
                      <a:pt x="78" y="1699"/>
                    </a:cubicBezTo>
                    <a:cubicBezTo>
                      <a:pt x="78" y="1699"/>
                      <a:pt x="78" y="1698"/>
                      <a:pt x="79" y="1698"/>
                    </a:cubicBezTo>
                    <a:cubicBezTo>
                      <a:pt x="80" y="1698"/>
                      <a:pt x="81" y="1697"/>
                      <a:pt x="81" y="1695"/>
                    </a:cubicBezTo>
                    <a:lnTo>
                      <a:pt x="64" y="1601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</p:grp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26A5039B-BB03-4988-960D-5685590135BA}"/>
              </a:ext>
            </a:extLst>
          </p:cNvPr>
          <p:cNvGrpSpPr/>
          <p:nvPr/>
        </p:nvGrpSpPr>
        <p:grpSpPr>
          <a:xfrm>
            <a:off x="6307057" y="-361949"/>
            <a:ext cx="2403536" cy="6191250"/>
            <a:chOff x="785692" y="-897163"/>
            <a:chExt cx="2641600" cy="6804477"/>
          </a:xfrm>
        </p:grpSpPr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C23FA878-B1AD-4A9A-86EF-5AC640EDC035}"/>
                </a:ext>
              </a:extLst>
            </p:cNvPr>
            <p:cNvSpPr/>
            <p:nvPr/>
          </p:nvSpPr>
          <p:spPr>
            <a:xfrm>
              <a:off x="785692" y="2061029"/>
              <a:ext cx="2641600" cy="384628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254000" dist="38100" dir="3300000" algn="tr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fa-IR" sz="2800" b="1" dirty="0" smtClean="0">
                <a:cs typeface="B Mitra" panose="00000400000000000000" pitchFamily="2" charset="-78"/>
              </a:endParaRPr>
            </a:p>
            <a:p>
              <a:pPr algn="ctr" rtl="1"/>
              <a:endParaRPr lang="fa-IR" sz="2800" b="1" dirty="0" smtClean="0">
                <a:cs typeface="B Mitra" panose="00000400000000000000" pitchFamily="2" charset="-78"/>
              </a:endParaRPr>
            </a:p>
            <a:p>
              <a:pPr algn="ctr" rtl="1"/>
              <a:r>
                <a:rPr lang="fa-IR" sz="2800" b="1" dirty="0" smtClean="0">
                  <a:cs typeface="B Mitra" panose="00000400000000000000" pitchFamily="2" charset="-78"/>
                </a:rPr>
                <a:t>عدم </a:t>
              </a:r>
            </a:p>
            <a:p>
              <a:pPr algn="ctr" rtl="1"/>
              <a:r>
                <a:rPr lang="fa-IR" sz="2800" b="1" dirty="0" smtClean="0">
                  <a:cs typeface="B Mitra" panose="00000400000000000000" pitchFamily="2" charset="-78"/>
                </a:rPr>
                <a:t>انگیزه و اشتیاق</a:t>
              </a:r>
              <a:endParaRPr lang="en-US" sz="2800" b="1" dirty="0">
                <a:cs typeface="B Mitra" panose="00000400000000000000" pitchFamily="2" charset="-78"/>
              </a:endParaRPr>
            </a:p>
          </p:txBody>
        </p: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EA22EBBC-E293-4F30-AEC3-0144F34248E8}"/>
                </a:ext>
              </a:extLst>
            </p:cNvPr>
            <p:cNvGrpSpPr/>
            <p:nvPr/>
          </p:nvGrpSpPr>
          <p:grpSpPr>
            <a:xfrm>
              <a:off x="1975757" y="-897163"/>
              <a:ext cx="261471" cy="3052763"/>
              <a:chOff x="5664200" y="-884238"/>
              <a:chExt cx="547688" cy="6394451"/>
            </a:xfrm>
          </p:grpSpPr>
          <p:sp>
            <p:nvSpPr>
              <p:cNvPr id="306" name="Freeform 29">
                <a:extLst>
                  <a:ext uri="{FF2B5EF4-FFF2-40B4-BE49-F238E27FC236}">
                    <a16:creationId xmlns:a16="http://schemas.microsoft.com/office/drawing/2014/main" id="{29CAFE20-A651-4AA5-88FD-EE559801C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200" y="5210175"/>
                <a:ext cx="547688" cy="300038"/>
              </a:xfrm>
              <a:custGeom>
                <a:avLst/>
                <a:gdLst>
                  <a:gd name="T0" fmla="*/ 143 w 143"/>
                  <a:gd name="T1" fmla="*/ 4 h 80"/>
                  <a:gd name="T2" fmla="*/ 138 w 143"/>
                  <a:gd name="T3" fmla="*/ 0 h 80"/>
                  <a:gd name="T4" fmla="*/ 5 w 143"/>
                  <a:gd name="T5" fmla="*/ 0 h 80"/>
                  <a:gd name="T6" fmla="*/ 0 w 143"/>
                  <a:gd name="T7" fmla="*/ 4 h 80"/>
                  <a:gd name="T8" fmla="*/ 0 w 143"/>
                  <a:gd name="T9" fmla="*/ 75 h 80"/>
                  <a:gd name="T10" fmla="*/ 5 w 143"/>
                  <a:gd name="T11" fmla="*/ 80 h 80"/>
                  <a:gd name="T12" fmla="*/ 24 w 143"/>
                  <a:gd name="T13" fmla="*/ 80 h 80"/>
                  <a:gd name="T14" fmla="*/ 24 w 143"/>
                  <a:gd name="T15" fmla="*/ 79 h 80"/>
                  <a:gd name="T16" fmla="*/ 35 w 143"/>
                  <a:gd name="T17" fmla="*/ 68 h 80"/>
                  <a:gd name="T18" fmla="*/ 46 w 143"/>
                  <a:gd name="T19" fmla="*/ 79 h 80"/>
                  <a:gd name="T20" fmla="*/ 46 w 143"/>
                  <a:gd name="T21" fmla="*/ 80 h 80"/>
                  <a:gd name="T22" fmla="*/ 99 w 143"/>
                  <a:gd name="T23" fmla="*/ 80 h 80"/>
                  <a:gd name="T24" fmla="*/ 99 w 143"/>
                  <a:gd name="T25" fmla="*/ 79 h 80"/>
                  <a:gd name="T26" fmla="*/ 110 w 143"/>
                  <a:gd name="T27" fmla="*/ 68 h 80"/>
                  <a:gd name="T28" fmla="*/ 121 w 143"/>
                  <a:gd name="T29" fmla="*/ 79 h 80"/>
                  <a:gd name="T30" fmla="*/ 121 w 143"/>
                  <a:gd name="T31" fmla="*/ 80 h 80"/>
                  <a:gd name="T32" fmla="*/ 138 w 143"/>
                  <a:gd name="T33" fmla="*/ 80 h 80"/>
                  <a:gd name="T34" fmla="*/ 143 w 143"/>
                  <a:gd name="T35" fmla="*/ 75 h 80"/>
                  <a:gd name="T36" fmla="*/ 143 w 143"/>
                  <a:gd name="T37" fmla="*/ 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3" h="80">
                    <a:moveTo>
                      <a:pt x="143" y="4"/>
                    </a:moveTo>
                    <a:cubicBezTo>
                      <a:pt x="143" y="2"/>
                      <a:pt x="140" y="0"/>
                      <a:pt x="13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8"/>
                      <a:pt x="2" y="80"/>
                      <a:pt x="5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73"/>
                      <a:pt x="29" y="68"/>
                      <a:pt x="35" y="68"/>
                    </a:cubicBezTo>
                    <a:cubicBezTo>
                      <a:pt x="41" y="68"/>
                      <a:pt x="46" y="73"/>
                      <a:pt x="46" y="79"/>
                    </a:cubicBezTo>
                    <a:cubicBezTo>
                      <a:pt x="46" y="79"/>
                      <a:pt x="46" y="79"/>
                      <a:pt x="46" y="80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9" y="79"/>
                      <a:pt x="99" y="79"/>
                      <a:pt x="99" y="79"/>
                    </a:cubicBezTo>
                    <a:cubicBezTo>
                      <a:pt x="99" y="73"/>
                      <a:pt x="104" y="68"/>
                      <a:pt x="110" y="68"/>
                    </a:cubicBezTo>
                    <a:cubicBezTo>
                      <a:pt x="116" y="68"/>
                      <a:pt x="121" y="73"/>
                      <a:pt x="121" y="79"/>
                    </a:cubicBezTo>
                    <a:cubicBezTo>
                      <a:pt x="121" y="79"/>
                      <a:pt x="121" y="79"/>
                      <a:pt x="121" y="80"/>
                    </a:cubicBezTo>
                    <a:cubicBezTo>
                      <a:pt x="138" y="80"/>
                      <a:pt x="138" y="80"/>
                      <a:pt x="138" y="80"/>
                    </a:cubicBezTo>
                    <a:cubicBezTo>
                      <a:pt x="140" y="80"/>
                      <a:pt x="143" y="78"/>
                      <a:pt x="143" y="75"/>
                    </a:cubicBezTo>
                    <a:lnTo>
                      <a:pt x="143" y="4"/>
                    </a:lnTo>
                    <a:close/>
                  </a:path>
                </a:pathLst>
              </a:custGeom>
              <a:solidFill>
                <a:srgbClr val="41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  <p:sp>
            <p:nvSpPr>
              <p:cNvPr id="307" name="Freeform 30">
                <a:extLst>
                  <a:ext uri="{FF2B5EF4-FFF2-40B4-BE49-F238E27FC236}">
                    <a16:creationId xmlns:a16="http://schemas.microsoft.com/office/drawing/2014/main" id="{D9A27459-99A8-4351-80B9-AF986FCCE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513" y="5210175"/>
                <a:ext cx="79375" cy="258763"/>
              </a:xfrm>
              <a:custGeom>
                <a:avLst/>
                <a:gdLst>
                  <a:gd name="T0" fmla="*/ 2 w 21"/>
                  <a:gd name="T1" fmla="*/ 0 h 69"/>
                  <a:gd name="T2" fmla="*/ 0 w 21"/>
                  <a:gd name="T3" fmla="*/ 9 h 69"/>
                  <a:gd name="T4" fmla="*/ 16 w 21"/>
                  <a:gd name="T5" fmla="*/ 69 h 69"/>
                  <a:gd name="T6" fmla="*/ 21 w 21"/>
                  <a:gd name="T7" fmla="*/ 68 h 69"/>
                  <a:gd name="T8" fmla="*/ 21 w 21"/>
                  <a:gd name="T9" fmla="*/ 68 h 69"/>
                  <a:gd name="T10" fmla="*/ 6 w 21"/>
                  <a:gd name="T11" fmla="*/ 8 h 69"/>
                  <a:gd name="T12" fmla="*/ 8 w 21"/>
                  <a:gd name="T13" fmla="*/ 0 h 69"/>
                  <a:gd name="T14" fmla="*/ 2 w 21"/>
                  <a:gd name="T1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69">
                    <a:moveTo>
                      <a:pt x="2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7" y="68"/>
                      <a:pt x="19" y="68"/>
                      <a:pt x="21" y="68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2"/>
                      <a:pt x="8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  <p:sp>
            <p:nvSpPr>
              <p:cNvPr id="308" name="Freeform 31">
                <a:extLst>
                  <a:ext uri="{FF2B5EF4-FFF2-40B4-BE49-F238E27FC236}">
                    <a16:creationId xmlns:a16="http://schemas.microsoft.com/office/drawing/2014/main" id="{4B1FD0F9-1B63-45C1-9579-3B70B980E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438" y="5210175"/>
                <a:ext cx="84138" cy="255588"/>
              </a:xfrm>
              <a:custGeom>
                <a:avLst/>
                <a:gdLst>
                  <a:gd name="T0" fmla="*/ 0 w 22"/>
                  <a:gd name="T1" fmla="*/ 68 h 68"/>
                  <a:gd name="T2" fmla="*/ 3 w 22"/>
                  <a:gd name="T3" fmla="*/ 68 h 68"/>
                  <a:gd name="T4" fmla="*/ 6 w 22"/>
                  <a:gd name="T5" fmla="*/ 68 h 68"/>
                  <a:gd name="T6" fmla="*/ 22 w 22"/>
                  <a:gd name="T7" fmla="*/ 9 h 68"/>
                  <a:gd name="T8" fmla="*/ 22 w 22"/>
                  <a:gd name="T9" fmla="*/ 8 h 68"/>
                  <a:gd name="T10" fmla="*/ 20 w 22"/>
                  <a:gd name="T11" fmla="*/ 0 h 68"/>
                  <a:gd name="T12" fmla="*/ 14 w 22"/>
                  <a:gd name="T13" fmla="*/ 0 h 68"/>
                  <a:gd name="T14" fmla="*/ 14 w 22"/>
                  <a:gd name="T15" fmla="*/ 0 h 68"/>
                  <a:gd name="T16" fmla="*/ 16 w 22"/>
                  <a:gd name="T17" fmla="*/ 8 h 68"/>
                  <a:gd name="T18" fmla="*/ 0 w 22"/>
                  <a:gd name="T1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68">
                    <a:moveTo>
                      <a:pt x="0" y="68"/>
                    </a:moveTo>
                    <a:cubicBezTo>
                      <a:pt x="1" y="68"/>
                      <a:pt x="2" y="68"/>
                      <a:pt x="3" y="68"/>
                    </a:cubicBezTo>
                    <a:cubicBezTo>
                      <a:pt x="4" y="68"/>
                      <a:pt x="5" y="68"/>
                      <a:pt x="6" y="6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6"/>
                      <a:pt x="22" y="3"/>
                      <a:pt x="2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6" y="2"/>
                      <a:pt x="16" y="5"/>
                      <a:pt x="16" y="8"/>
                    </a:cubicBez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  <p:sp>
            <p:nvSpPr>
              <p:cNvPr id="309" name="Freeform 32">
                <a:extLst>
                  <a:ext uri="{FF2B5EF4-FFF2-40B4-BE49-F238E27FC236}">
                    <a16:creationId xmlns:a16="http://schemas.microsoft.com/office/drawing/2014/main" id="{4EFCB5D1-152E-4B8C-9B6B-95B9E42C3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3263" y="-884238"/>
                <a:ext cx="309563" cy="6383338"/>
              </a:xfrm>
              <a:custGeom>
                <a:avLst/>
                <a:gdLst>
                  <a:gd name="T0" fmla="*/ 64 w 81"/>
                  <a:gd name="T1" fmla="*/ 1601 h 1699"/>
                  <a:gd name="T2" fmla="*/ 66 w 81"/>
                  <a:gd name="T3" fmla="*/ 1589 h 1699"/>
                  <a:gd name="T4" fmla="*/ 71 w 81"/>
                  <a:gd name="T5" fmla="*/ 1580 h 1699"/>
                  <a:gd name="T6" fmla="*/ 63 w 81"/>
                  <a:gd name="T7" fmla="*/ 1555 h 1699"/>
                  <a:gd name="T8" fmla="*/ 44 w 81"/>
                  <a:gd name="T9" fmla="*/ 1550 h 1699"/>
                  <a:gd name="T10" fmla="*/ 44 w 81"/>
                  <a:gd name="T11" fmla="*/ 0 h 1699"/>
                  <a:gd name="T12" fmla="*/ 37 w 81"/>
                  <a:gd name="T13" fmla="*/ 0 h 1699"/>
                  <a:gd name="T14" fmla="*/ 37 w 81"/>
                  <a:gd name="T15" fmla="*/ 1550 h 1699"/>
                  <a:gd name="T16" fmla="*/ 18 w 81"/>
                  <a:gd name="T17" fmla="*/ 1555 h 1699"/>
                  <a:gd name="T18" fmla="*/ 10 w 81"/>
                  <a:gd name="T19" fmla="*/ 1580 h 1699"/>
                  <a:gd name="T20" fmla="*/ 15 w 81"/>
                  <a:gd name="T21" fmla="*/ 1589 h 1699"/>
                  <a:gd name="T22" fmla="*/ 17 w 81"/>
                  <a:gd name="T23" fmla="*/ 1601 h 1699"/>
                  <a:gd name="T24" fmla="*/ 0 w 81"/>
                  <a:gd name="T25" fmla="*/ 1695 h 1699"/>
                  <a:gd name="T26" fmla="*/ 2 w 81"/>
                  <a:gd name="T27" fmla="*/ 1698 h 1699"/>
                  <a:gd name="T28" fmla="*/ 6 w 81"/>
                  <a:gd name="T29" fmla="*/ 1696 h 1699"/>
                  <a:gd name="T30" fmla="*/ 23 w 81"/>
                  <a:gd name="T31" fmla="*/ 1602 h 1699"/>
                  <a:gd name="T32" fmla="*/ 23 w 81"/>
                  <a:gd name="T33" fmla="*/ 1602 h 1699"/>
                  <a:gd name="T34" fmla="*/ 20 w 81"/>
                  <a:gd name="T35" fmla="*/ 1587 h 1699"/>
                  <a:gd name="T36" fmla="*/ 15 w 81"/>
                  <a:gd name="T37" fmla="*/ 1577 h 1699"/>
                  <a:gd name="T38" fmla="*/ 21 w 81"/>
                  <a:gd name="T39" fmla="*/ 1561 h 1699"/>
                  <a:gd name="T40" fmla="*/ 37 w 81"/>
                  <a:gd name="T41" fmla="*/ 1556 h 1699"/>
                  <a:gd name="T42" fmla="*/ 37 w 81"/>
                  <a:gd name="T43" fmla="*/ 1561 h 1699"/>
                  <a:gd name="T44" fmla="*/ 40 w 81"/>
                  <a:gd name="T45" fmla="*/ 1564 h 1699"/>
                  <a:gd name="T46" fmla="*/ 44 w 81"/>
                  <a:gd name="T47" fmla="*/ 1561 h 1699"/>
                  <a:gd name="T48" fmla="*/ 44 w 81"/>
                  <a:gd name="T49" fmla="*/ 1556 h 1699"/>
                  <a:gd name="T50" fmla="*/ 60 w 81"/>
                  <a:gd name="T51" fmla="*/ 1561 h 1699"/>
                  <a:gd name="T52" fmla="*/ 66 w 81"/>
                  <a:gd name="T53" fmla="*/ 1577 h 1699"/>
                  <a:gd name="T54" fmla="*/ 61 w 81"/>
                  <a:gd name="T55" fmla="*/ 1586 h 1699"/>
                  <a:gd name="T56" fmla="*/ 58 w 81"/>
                  <a:gd name="T57" fmla="*/ 1602 h 1699"/>
                  <a:gd name="T58" fmla="*/ 75 w 81"/>
                  <a:gd name="T59" fmla="*/ 1696 h 1699"/>
                  <a:gd name="T60" fmla="*/ 78 w 81"/>
                  <a:gd name="T61" fmla="*/ 1699 h 1699"/>
                  <a:gd name="T62" fmla="*/ 79 w 81"/>
                  <a:gd name="T63" fmla="*/ 1698 h 1699"/>
                  <a:gd name="T64" fmla="*/ 81 w 81"/>
                  <a:gd name="T65" fmla="*/ 1695 h 1699"/>
                  <a:gd name="T66" fmla="*/ 64 w 81"/>
                  <a:gd name="T67" fmla="*/ 1601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1" h="1699">
                    <a:moveTo>
                      <a:pt x="64" y="1601"/>
                    </a:moveTo>
                    <a:cubicBezTo>
                      <a:pt x="64" y="1597"/>
                      <a:pt x="64" y="1593"/>
                      <a:pt x="66" y="1589"/>
                    </a:cubicBezTo>
                    <a:cubicBezTo>
                      <a:pt x="71" y="1580"/>
                      <a:pt x="71" y="1580"/>
                      <a:pt x="71" y="1580"/>
                    </a:cubicBezTo>
                    <a:cubicBezTo>
                      <a:pt x="76" y="1571"/>
                      <a:pt x="72" y="1560"/>
                      <a:pt x="63" y="1555"/>
                    </a:cubicBezTo>
                    <a:cubicBezTo>
                      <a:pt x="57" y="1552"/>
                      <a:pt x="51" y="1550"/>
                      <a:pt x="44" y="155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1550"/>
                      <a:pt x="37" y="1550"/>
                      <a:pt x="37" y="1550"/>
                    </a:cubicBezTo>
                    <a:cubicBezTo>
                      <a:pt x="30" y="1551"/>
                      <a:pt x="24" y="1552"/>
                      <a:pt x="18" y="1555"/>
                    </a:cubicBezTo>
                    <a:cubicBezTo>
                      <a:pt x="9" y="1560"/>
                      <a:pt x="5" y="1571"/>
                      <a:pt x="10" y="1580"/>
                    </a:cubicBezTo>
                    <a:cubicBezTo>
                      <a:pt x="15" y="1589"/>
                      <a:pt x="15" y="1589"/>
                      <a:pt x="15" y="1589"/>
                    </a:cubicBezTo>
                    <a:cubicBezTo>
                      <a:pt x="17" y="1593"/>
                      <a:pt x="17" y="1597"/>
                      <a:pt x="17" y="1601"/>
                    </a:cubicBezTo>
                    <a:cubicBezTo>
                      <a:pt x="0" y="1695"/>
                      <a:pt x="0" y="1695"/>
                      <a:pt x="0" y="1695"/>
                    </a:cubicBezTo>
                    <a:cubicBezTo>
                      <a:pt x="0" y="1696"/>
                      <a:pt x="1" y="1698"/>
                      <a:pt x="2" y="1698"/>
                    </a:cubicBezTo>
                    <a:cubicBezTo>
                      <a:pt x="4" y="1698"/>
                      <a:pt x="5" y="1697"/>
                      <a:pt x="6" y="1696"/>
                    </a:cubicBezTo>
                    <a:cubicBezTo>
                      <a:pt x="23" y="1602"/>
                      <a:pt x="23" y="1602"/>
                      <a:pt x="23" y="1602"/>
                    </a:cubicBezTo>
                    <a:cubicBezTo>
                      <a:pt x="23" y="1602"/>
                      <a:pt x="23" y="1602"/>
                      <a:pt x="23" y="1602"/>
                    </a:cubicBezTo>
                    <a:cubicBezTo>
                      <a:pt x="24" y="1596"/>
                      <a:pt x="23" y="1591"/>
                      <a:pt x="20" y="1587"/>
                    </a:cubicBezTo>
                    <a:cubicBezTo>
                      <a:pt x="15" y="1577"/>
                      <a:pt x="15" y="1577"/>
                      <a:pt x="15" y="1577"/>
                    </a:cubicBezTo>
                    <a:cubicBezTo>
                      <a:pt x="12" y="1571"/>
                      <a:pt x="15" y="1564"/>
                      <a:pt x="21" y="1561"/>
                    </a:cubicBezTo>
                    <a:cubicBezTo>
                      <a:pt x="26" y="1558"/>
                      <a:pt x="31" y="1557"/>
                      <a:pt x="37" y="1556"/>
                    </a:cubicBezTo>
                    <a:cubicBezTo>
                      <a:pt x="37" y="1561"/>
                      <a:pt x="37" y="1561"/>
                      <a:pt x="37" y="1561"/>
                    </a:cubicBezTo>
                    <a:cubicBezTo>
                      <a:pt x="37" y="1562"/>
                      <a:pt x="39" y="1564"/>
                      <a:pt x="40" y="1564"/>
                    </a:cubicBezTo>
                    <a:cubicBezTo>
                      <a:pt x="42" y="1564"/>
                      <a:pt x="44" y="1562"/>
                      <a:pt x="44" y="1561"/>
                    </a:cubicBezTo>
                    <a:cubicBezTo>
                      <a:pt x="44" y="1556"/>
                      <a:pt x="44" y="1556"/>
                      <a:pt x="44" y="1556"/>
                    </a:cubicBezTo>
                    <a:cubicBezTo>
                      <a:pt x="50" y="1556"/>
                      <a:pt x="55" y="1558"/>
                      <a:pt x="60" y="1561"/>
                    </a:cubicBezTo>
                    <a:cubicBezTo>
                      <a:pt x="66" y="1564"/>
                      <a:pt x="69" y="1571"/>
                      <a:pt x="66" y="1577"/>
                    </a:cubicBezTo>
                    <a:cubicBezTo>
                      <a:pt x="61" y="1586"/>
                      <a:pt x="61" y="1586"/>
                      <a:pt x="61" y="1586"/>
                    </a:cubicBezTo>
                    <a:cubicBezTo>
                      <a:pt x="58" y="1591"/>
                      <a:pt x="58" y="1597"/>
                      <a:pt x="58" y="1602"/>
                    </a:cubicBezTo>
                    <a:cubicBezTo>
                      <a:pt x="75" y="1696"/>
                      <a:pt x="75" y="1696"/>
                      <a:pt x="75" y="1696"/>
                    </a:cubicBezTo>
                    <a:cubicBezTo>
                      <a:pt x="75" y="1697"/>
                      <a:pt x="77" y="1699"/>
                      <a:pt x="78" y="1699"/>
                    </a:cubicBezTo>
                    <a:cubicBezTo>
                      <a:pt x="78" y="1699"/>
                      <a:pt x="78" y="1698"/>
                      <a:pt x="79" y="1698"/>
                    </a:cubicBezTo>
                    <a:cubicBezTo>
                      <a:pt x="80" y="1698"/>
                      <a:pt x="81" y="1697"/>
                      <a:pt x="81" y="1695"/>
                    </a:cubicBezTo>
                    <a:lnTo>
                      <a:pt x="64" y="1601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</p:grp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C9F79D40-CD4E-4614-814E-22679F85BB14}"/>
              </a:ext>
            </a:extLst>
          </p:cNvPr>
          <p:cNvGrpSpPr/>
          <p:nvPr/>
        </p:nvGrpSpPr>
        <p:grpSpPr>
          <a:xfrm>
            <a:off x="9127200" y="-1250949"/>
            <a:ext cx="2403536" cy="6191250"/>
            <a:chOff x="785692" y="-897163"/>
            <a:chExt cx="2641600" cy="6804477"/>
          </a:xfrm>
        </p:grpSpPr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F67568C8-CA32-4C63-A4E6-54EC06AD1515}"/>
                </a:ext>
              </a:extLst>
            </p:cNvPr>
            <p:cNvSpPr/>
            <p:nvPr/>
          </p:nvSpPr>
          <p:spPr>
            <a:xfrm>
              <a:off x="785692" y="2061029"/>
              <a:ext cx="2641600" cy="384628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254000" dist="38100" dir="3300000" algn="tr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/>
            </a:p>
          </p:txBody>
        </p: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D9CDEE82-A93A-4AAC-A13F-03775AFEC23A}"/>
                </a:ext>
              </a:extLst>
            </p:cNvPr>
            <p:cNvGrpSpPr/>
            <p:nvPr/>
          </p:nvGrpSpPr>
          <p:grpSpPr>
            <a:xfrm>
              <a:off x="1975757" y="-897163"/>
              <a:ext cx="261471" cy="3052763"/>
              <a:chOff x="5664200" y="-884238"/>
              <a:chExt cx="547688" cy="6394451"/>
            </a:xfrm>
          </p:grpSpPr>
          <p:sp>
            <p:nvSpPr>
              <p:cNvPr id="313" name="Freeform 36">
                <a:extLst>
                  <a:ext uri="{FF2B5EF4-FFF2-40B4-BE49-F238E27FC236}">
                    <a16:creationId xmlns:a16="http://schemas.microsoft.com/office/drawing/2014/main" id="{565A8E8A-79E8-47C5-BBE0-153123E86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200" y="5210175"/>
                <a:ext cx="547688" cy="300038"/>
              </a:xfrm>
              <a:custGeom>
                <a:avLst/>
                <a:gdLst>
                  <a:gd name="T0" fmla="*/ 143 w 143"/>
                  <a:gd name="T1" fmla="*/ 4 h 80"/>
                  <a:gd name="T2" fmla="*/ 138 w 143"/>
                  <a:gd name="T3" fmla="*/ 0 h 80"/>
                  <a:gd name="T4" fmla="*/ 5 w 143"/>
                  <a:gd name="T5" fmla="*/ 0 h 80"/>
                  <a:gd name="T6" fmla="*/ 0 w 143"/>
                  <a:gd name="T7" fmla="*/ 4 h 80"/>
                  <a:gd name="T8" fmla="*/ 0 w 143"/>
                  <a:gd name="T9" fmla="*/ 75 h 80"/>
                  <a:gd name="T10" fmla="*/ 5 w 143"/>
                  <a:gd name="T11" fmla="*/ 80 h 80"/>
                  <a:gd name="T12" fmla="*/ 24 w 143"/>
                  <a:gd name="T13" fmla="*/ 80 h 80"/>
                  <a:gd name="T14" fmla="*/ 24 w 143"/>
                  <a:gd name="T15" fmla="*/ 79 h 80"/>
                  <a:gd name="T16" fmla="*/ 35 w 143"/>
                  <a:gd name="T17" fmla="*/ 68 h 80"/>
                  <a:gd name="T18" fmla="*/ 46 w 143"/>
                  <a:gd name="T19" fmla="*/ 79 h 80"/>
                  <a:gd name="T20" fmla="*/ 46 w 143"/>
                  <a:gd name="T21" fmla="*/ 80 h 80"/>
                  <a:gd name="T22" fmla="*/ 99 w 143"/>
                  <a:gd name="T23" fmla="*/ 80 h 80"/>
                  <a:gd name="T24" fmla="*/ 99 w 143"/>
                  <a:gd name="T25" fmla="*/ 79 h 80"/>
                  <a:gd name="T26" fmla="*/ 110 w 143"/>
                  <a:gd name="T27" fmla="*/ 68 h 80"/>
                  <a:gd name="T28" fmla="*/ 121 w 143"/>
                  <a:gd name="T29" fmla="*/ 79 h 80"/>
                  <a:gd name="T30" fmla="*/ 121 w 143"/>
                  <a:gd name="T31" fmla="*/ 80 h 80"/>
                  <a:gd name="T32" fmla="*/ 138 w 143"/>
                  <a:gd name="T33" fmla="*/ 80 h 80"/>
                  <a:gd name="T34" fmla="*/ 143 w 143"/>
                  <a:gd name="T35" fmla="*/ 75 h 80"/>
                  <a:gd name="T36" fmla="*/ 143 w 143"/>
                  <a:gd name="T37" fmla="*/ 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3" h="80">
                    <a:moveTo>
                      <a:pt x="143" y="4"/>
                    </a:moveTo>
                    <a:cubicBezTo>
                      <a:pt x="143" y="2"/>
                      <a:pt x="140" y="0"/>
                      <a:pt x="13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8"/>
                      <a:pt x="2" y="80"/>
                      <a:pt x="5" y="80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73"/>
                      <a:pt x="29" y="68"/>
                      <a:pt x="35" y="68"/>
                    </a:cubicBezTo>
                    <a:cubicBezTo>
                      <a:pt x="41" y="68"/>
                      <a:pt x="46" y="73"/>
                      <a:pt x="46" y="79"/>
                    </a:cubicBezTo>
                    <a:cubicBezTo>
                      <a:pt x="46" y="79"/>
                      <a:pt x="46" y="79"/>
                      <a:pt x="46" y="80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9" y="79"/>
                      <a:pt x="99" y="79"/>
                      <a:pt x="99" y="79"/>
                    </a:cubicBezTo>
                    <a:cubicBezTo>
                      <a:pt x="99" y="73"/>
                      <a:pt x="104" y="68"/>
                      <a:pt x="110" y="68"/>
                    </a:cubicBezTo>
                    <a:cubicBezTo>
                      <a:pt x="116" y="68"/>
                      <a:pt x="121" y="73"/>
                      <a:pt x="121" y="79"/>
                    </a:cubicBezTo>
                    <a:cubicBezTo>
                      <a:pt x="121" y="79"/>
                      <a:pt x="121" y="79"/>
                      <a:pt x="121" y="80"/>
                    </a:cubicBezTo>
                    <a:cubicBezTo>
                      <a:pt x="138" y="80"/>
                      <a:pt x="138" y="80"/>
                      <a:pt x="138" y="80"/>
                    </a:cubicBezTo>
                    <a:cubicBezTo>
                      <a:pt x="140" y="80"/>
                      <a:pt x="143" y="78"/>
                      <a:pt x="143" y="75"/>
                    </a:cubicBezTo>
                    <a:lnTo>
                      <a:pt x="143" y="4"/>
                    </a:lnTo>
                    <a:close/>
                  </a:path>
                </a:pathLst>
              </a:custGeom>
              <a:solidFill>
                <a:srgbClr val="41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  <p:sp>
            <p:nvSpPr>
              <p:cNvPr id="314" name="Freeform 37">
                <a:extLst>
                  <a:ext uri="{FF2B5EF4-FFF2-40B4-BE49-F238E27FC236}">
                    <a16:creationId xmlns:a16="http://schemas.microsoft.com/office/drawing/2014/main" id="{DFDF248D-AACB-422D-8F4E-2AA82F2B7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513" y="5210175"/>
                <a:ext cx="79375" cy="258763"/>
              </a:xfrm>
              <a:custGeom>
                <a:avLst/>
                <a:gdLst>
                  <a:gd name="T0" fmla="*/ 2 w 21"/>
                  <a:gd name="T1" fmla="*/ 0 h 69"/>
                  <a:gd name="T2" fmla="*/ 0 w 21"/>
                  <a:gd name="T3" fmla="*/ 9 h 69"/>
                  <a:gd name="T4" fmla="*/ 16 w 21"/>
                  <a:gd name="T5" fmla="*/ 69 h 69"/>
                  <a:gd name="T6" fmla="*/ 21 w 21"/>
                  <a:gd name="T7" fmla="*/ 68 h 69"/>
                  <a:gd name="T8" fmla="*/ 21 w 21"/>
                  <a:gd name="T9" fmla="*/ 68 h 69"/>
                  <a:gd name="T10" fmla="*/ 6 w 21"/>
                  <a:gd name="T11" fmla="*/ 8 h 69"/>
                  <a:gd name="T12" fmla="*/ 8 w 21"/>
                  <a:gd name="T13" fmla="*/ 0 h 69"/>
                  <a:gd name="T14" fmla="*/ 2 w 21"/>
                  <a:gd name="T1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69">
                    <a:moveTo>
                      <a:pt x="2" y="0"/>
                    </a:moveTo>
                    <a:cubicBezTo>
                      <a:pt x="0" y="3"/>
                      <a:pt x="0" y="6"/>
                      <a:pt x="0" y="9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7" y="68"/>
                      <a:pt x="19" y="68"/>
                      <a:pt x="21" y="68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2"/>
                      <a:pt x="8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  <p:sp>
            <p:nvSpPr>
              <p:cNvPr id="315" name="Freeform 38">
                <a:extLst>
                  <a:ext uri="{FF2B5EF4-FFF2-40B4-BE49-F238E27FC236}">
                    <a16:creationId xmlns:a16="http://schemas.microsoft.com/office/drawing/2014/main" id="{8235227C-C6AF-4C4D-AE98-15F4A622D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438" y="5210175"/>
                <a:ext cx="84138" cy="255588"/>
              </a:xfrm>
              <a:custGeom>
                <a:avLst/>
                <a:gdLst>
                  <a:gd name="T0" fmla="*/ 0 w 22"/>
                  <a:gd name="T1" fmla="*/ 68 h 68"/>
                  <a:gd name="T2" fmla="*/ 3 w 22"/>
                  <a:gd name="T3" fmla="*/ 68 h 68"/>
                  <a:gd name="T4" fmla="*/ 6 w 22"/>
                  <a:gd name="T5" fmla="*/ 68 h 68"/>
                  <a:gd name="T6" fmla="*/ 22 w 22"/>
                  <a:gd name="T7" fmla="*/ 9 h 68"/>
                  <a:gd name="T8" fmla="*/ 22 w 22"/>
                  <a:gd name="T9" fmla="*/ 8 h 68"/>
                  <a:gd name="T10" fmla="*/ 20 w 22"/>
                  <a:gd name="T11" fmla="*/ 0 h 68"/>
                  <a:gd name="T12" fmla="*/ 14 w 22"/>
                  <a:gd name="T13" fmla="*/ 0 h 68"/>
                  <a:gd name="T14" fmla="*/ 14 w 22"/>
                  <a:gd name="T15" fmla="*/ 0 h 68"/>
                  <a:gd name="T16" fmla="*/ 16 w 22"/>
                  <a:gd name="T17" fmla="*/ 8 h 68"/>
                  <a:gd name="T18" fmla="*/ 0 w 22"/>
                  <a:gd name="T1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68">
                    <a:moveTo>
                      <a:pt x="0" y="68"/>
                    </a:moveTo>
                    <a:cubicBezTo>
                      <a:pt x="1" y="68"/>
                      <a:pt x="2" y="68"/>
                      <a:pt x="3" y="68"/>
                    </a:cubicBezTo>
                    <a:cubicBezTo>
                      <a:pt x="4" y="68"/>
                      <a:pt x="5" y="68"/>
                      <a:pt x="6" y="6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6"/>
                      <a:pt x="22" y="3"/>
                      <a:pt x="2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6" y="2"/>
                      <a:pt x="16" y="5"/>
                      <a:pt x="16" y="8"/>
                    </a:cubicBez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  <p:sp>
            <p:nvSpPr>
              <p:cNvPr id="316" name="Freeform 39">
                <a:extLst>
                  <a:ext uri="{FF2B5EF4-FFF2-40B4-BE49-F238E27FC236}">
                    <a16:creationId xmlns:a16="http://schemas.microsoft.com/office/drawing/2014/main" id="{0C32B89F-E03C-4EC8-93DA-7AB4890E9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3263" y="-884238"/>
                <a:ext cx="309563" cy="6383338"/>
              </a:xfrm>
              <a:custGeom>
                <a:avLst/>
                <a:gdLst>
                  <a:gd name="T0" fmla="*/ 64 w 81"/>
                  <a:gd name="T1" fmla="*/ 1601 h 1699"/>
                  <a:gd name="T2" fmla="*/ 66 w 81"/>
                  <a:gd name="T3" fmla="*/ 1589 h 1699"/>
                  <a:gd name="T4" fmla="*/ 71 w 81"/>
                  <a:gd name="T5" fmla="*/ 1580 h 1699"/>
                  <a:gd name="T6" fmla="*/ 63 w 81"/>
                  <a:gd name="T7" fmla="*/ 1555 h 1699"/>
                  <a:gd name="T8" fmla="*/ 44 w 81"/>
                  <a:gd name="T9" fmla="*/ 1550 h 1699"/>
                  <a:gd name="T10" fmla="*/ 44 w 81"/>
                  <a:gd name="T11" fmla="*/ 0 h 1699"/>
                  <a:gd name="T12" fmla="*/ 37 w 81"/>
                  <a:gd name="T13" fmla="*/ 0 h 1699"/>
                  <a:gd name="T14" fmla="*/ 37 w 81"/>
                  <a:gd name="T15" fmla="*/ 1550 h 1699"/>
                  <a:gd name="T16" fmla="*/ 18 w 81"/>
                  <a:gd name="T17" fmla="*/ 1555 h 1699"/>
                  <a:gd name="T18" fmla="*/ 10 w 81"/>
                  <a:gd name="T19" fmla="*/ 1580 h 1699"/>
                  <a:gd name="T20" fmla="*/ 15 w 81"/>
                  <a:gd name="T21" fmla="*/ 1589 h 1699"/>
                  <a:gd name="T22" fmla="*/ 17 w 81"/>
                  <a:gd name="T23" fmla="*/ 1601 h 1699"/>
                  <a:gd name="T24" fmla="*/ 0 w 81"/>
                  <a:gd name="T25" fmla="*/ 1695 h 1699"/>
                  <a:gd name="T26" fmla="*/ 2 w 81"/>
                  <a:gd name="T27" fmla="*/ 1698 h 1699"/>
                  <a:gd name="T28" fmla="*/ 6 w 81"/>
                  <a:gd name="T29" fmla="*/ 1696 h 1699"/>
                  <a:gd name="T30" fmla="*/ 23 w 81"/>
                  <a:gd name="T31" fmla="*/ 1602 h 1699"/>
                  <a:gd name="T32" fmla="*/ 23 w 81"/>
                  <a:gd name="T33" fmla="*/ 1602 h 1699"/>
                  <a:gd name="T34" fmla="*/ 20 w 81"/>
                  <a:gd name="T35" fmla="*/ 1587 h 1699"/>
                  <a:gd name="T36" fmla="*/ 15 w 81"/>
                  <a:gd name="T37" fmla="*/ 1577 h 1699"/>
                  <a:gd name="T38" fmla="*/ 21 w 81"/>
                  <a:gd name="T39" fmla="*/ 1561 h 1699"/>
                  <a:gd name="T40" fmla="*/ 37 w 81"/>
                  <a:gd name="T41" fmla="*/ 1556 h 1699"/>
                  <a:gd name="T42" fmla="*/ 37 w 81"/>
                  <a:gd name="T43" fmla="*/ 1561 h 1699"/>
                  <a:gd name="T44" fmla="*/ 40 w 81"/>
                  <a:gd name="T45" fmla="*/ 1564 h 1699"/>
                  <a:gd name="T46" fmla="*/ 44 w 81"/>
                  <a:gd name="T47" fmla="*/ 1561 h 1699"/>
                  <a:gd name="T48" fmla="*/ 44 w 81"/>
                  <a:gd name="T49" fmla="*/ 1556 h 1699"/>
                  <a:gd name="T50" fmla="*/ 60 w 81"/>
                  <a:gd name="T51" fmla="*/ 1561 h 1699"/>
                  <a:gd name="T52" fmla="*/ 66 w 81"/>
                  <a:gd name="T53" fmla="*/ 1577 h 1699"/>
                  <a:gd name="T54" fmla="*/ 61 w 81"/>
                  <a:gd name="T55" fmla="*/ 1586 h 1699"/>
                  <a:gd name="T56" fmla="*/ 58 w 81"/>
                  <a:gd name="T57" fmla="*/ 1602 h 1699"/>
                  <a:gd name="T58" fmla="*/ 75 w 81"/>
                  <a:gd name="T59" fmla="*/ 1696 h 1699"/>
                  <a:gd name="T60" fmla="*/ 78 w 81"/>
                  <a:gd name="T61" fmla="*/ 1699 h 1699"/>
                  <a:gd name="T62" fmla="*/ 79 w 81"/>
                  <a:gd name="T63" fmla="*/ 1698 h 1699"/>
                  <a:gd name="T64" fmla="*/ 81 w 81"/>
                  <a:gd name="T65" fmla="*/ 1695 h 1699"/>
                  <a:gd name="T66" fmla="*/ 64 w 81"/>
                  <a:gd name="T67" fmla="*/ 1601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1" h="1699">
                    <a:moveTo>
                      <a:pt x="64" y="1601"/>
                    </a:moveTo>
                    <a:cubicBezTo>
                      <a:pt x="64" y="1597"/>
                      <a:pt x="64" y="1593"/>
                      <a:pt x="66" y="1589"/>
                    </a:cubicBezTo>
                    <a:cubicBezTo>
                      <a:pt x="71" y="1580"/>
                      <a:pt x="71" y="1580"/>
                      <a:pt x="71" y="1580"/>
                    </a:cubicBezTo>
                    <a:cubicBezTo>
                      <a:pt x="76" y="1571"/>
                      <a:pt x="72" y="1560"/>
                      <a:pt x="63" y="1555"/>
                    </a:cubicBezTo>
                    <a:cubicBezTo>
                      <a:pt x="57" y="1552"/>
                      <a:pt x="51" y="1550"/>
                      <a:pt x="44" y="155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1550"/>
                      <a:pt x="37" y="1550"/>
                      <a:pt x="37" y="1550"/>
                    </a:cubicBezTo>
                    <a:cubicBezTo>
                      <a:pt x="30" y="1551"/>
                      <a:pt x="24" y="1552"/>
                      <a:pt x="18" y="1555"/>
                    </a:cubicBezTo>
                    <a:cubicBezTo>
                      <a:pt x="9" y="1560"/>
                      <a:pt x="5" y="1571"/>
                      <a:pt x="10" y="1580"/>
                    </a:cubicBezTo>
                    <a:cubicBezTo>
                      <a:pt x="15" y="1589"/>
                      <a:pt x="15" y="1589"/>
                      <a:pt x="15" y="1589"/>
                    </a:cubicBezTo>
                    <a:cubicBezTo>
                      <a:pt x="17" y="1593"/>
                      <a:pt x="17" y="1597"/>
                      <a:pt x="17" y="1601"/>
                    </a:cubicBezTo>
                    <a:cubicBezTo>
                      <a:pt x="0" y="1695"/>
                      <a:pt x="0" y="1695"/>
                      <a:pt x="0" y="1695"/>
                    </a:cubicBezTo>
                    <a:cubicBezTo>
                      <a:pt x="0" y="1696"/>
                      <a:pt x="1" y="1698"/>
                      <a:pt x="2" y="1698"/>
                    </a:cubicBezTo>
                    <a:cubicBezTo>
                      <a:pt x="4" y="1698"/>
                      <a:pt x="5" y="1697"/>
                      <a:pt x="6" y="1696"/>
                    </a:cubicBezTo>
                    <a:cubicBezTo>
                      <a:pt x="23" y="1602"/>
                      <a:pt x="23" y="1602"/>
                      <a:pt x="23" y="1602"/>
                    </a:cubicBezTo>
                    <a:cubicBezTo>
                      <a:pt x="23" y="1602"/>
                      <a:pt x="23" y="1602"/>
                      <a:pt x="23" y="1602"/>
                    </a:cubicBezTo>
                    <a:cubicBezTo>
                      <a:pt x="24" y="1596"/>
                      <a:pt x="23" y="1591"/>
                      <a:pt x="20" y="1587"/>
                    </a:cubicBezTo>
                    <a:cubicBezTo>
                      <a:pt x="15" y="1577"/>
                      <a:pt x="15" y="1577"/>
                      <a:pt x="15" y="1577"/>
                    </a:cubicBezTo>
                    <a:cubicBezTo>
                      <a:pt x="12" y="1571"/>
                      <a:pt x="15" y="1564"/>
                      <a:pt x="21" y="1561"/>
                    </a:cubicBezTo>
                    <a:cubicBezTo>
                      <a:pt x="26" y="1558"/>
                      <a:pt x="31" y="1557"/>
                      <a:pt x="37" y="1556"/>
                    </a:cubicBezTo>
                    <a:cubicBezTo>
                      <a:pt x="37" y="1561"/>
                      <a:pt x="37" y="1561"/>
                      <a:pt x="37" y="1561"/>
                    </a:cubicBezTo>
                    <a:cubicBezTo>
                      <a:pt x="37" y="1562"/>
                      <a:pt x="39" y="1564"/>
                      <a:pt x="40" y="1564"/>
                    </a:cubicBezTo>
                    <a:cubicBezTo>
                      <a:pt x="42" y="1564"/>
                      <a:pt x="44" y="1562"/>
                      <a:pt x="44" y="1561"/>
                    </a:cubicBezTo>
                    <a:cubicBezTo>
                      <a:pt x="44" y="1556"/>
                      <a:pt x="44" y="1556"/>
                      <a:pt x="44" y="1556"/>
                    </a:cubicBezTo>
                    <a:cubicBezTo>
                      <a:pt x="50" y="1556"/>
                      <a:pt x="55" y="1558"/>
                      <a:pt x="60" y="1561"/>
                    </a:cubicBezTo>
                    <a:cubicBezTo>
                      <a:pt x="66" y="1564"/>
                      <a:pt x="69" y="1571"/>
                      <a:pt x="66" y="1577"/>
                    </a:cubicBezTo>
                    <a:cubicBezTo>
                      <a:pt x="61" y="1586"/>
                      <a:pt x="61" y="1586"/>
                      <a:pt x="61" y="1586"/>
                    </a:cubicBezTo>
                    <a:cubicBezTo>
                      <a:pt x="58" y="1591"/>
                      <a:pt x="58" y="1597"/>
                      <a:pt x="58" y="1602"/>
                    </a:cubicBezTo>
                    <a:cubicBezTo>
                      <a:pt x="75" y="1696"/>
                      <a:pt x="75" y="1696"/>
                      <a:pt x="75" y="1696"/>
                    </a:cubicBezTo>
                    <a:cubicBezTo>
                      <a:pt x="75" y="1697"/>
                      <a:pt x="77" y="1699"/>
                      <a:pt x="78" y="1699"/>
                    </a:cubicBezTo>
                    <a:cubicBezTo>
                      <a:pt x="78" y="1699"/>
                      <a:pt x="78" y="1698"/>
                      <a:pt x="79" y="1698"/>
                    </a:cubicBezTo>
                    <a:cubicBezTo>
                      <a:pt x="80" y="1698"/>
                      <a:pt x="81" y="1697"/>
                      <a:pt x="81" y="1695"/>
                    </a:cubicBezTo>
                    <a:lnTo>
                      <a:pt x="64" y="1601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/>
              </a:p>
            </p:txBody>
          </p:sp>
        </p:grpSp>
      </p:grpSp>
      <p:sp>
        <p:nvSpPr>
          <p:cNvPr id="327" name="Rectangle 326">
            <a:extLst>
              <a:ext uri="{FF2B5EF4-FFF2-40B4-BE49-F238E27FC236}">
                <a16:creationId xmlns:a16="http://schemas.microsoft.com/office/drawing/2014/main" id="{5B154942-D5DF-48A6-AAE1-0A7A0C45330C}"/>
              </a:ext>
            </a:extLst>
          </p:cNvPr>
          <p:cNvSpPr/>
          <p:nvPr/>
        </p:nvSpPr>
        <p:spPr>
          <a:xfrm>
            <a:off x="902997" y="3684273"/>
            <a:ext cx="193108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E373B2F1-8D3B-49A7-BC16-BDDABA2ED8A6}"/>
              </a:ext>
            </a:extLst>
          </p:cNvPr>
          <p:cNvSpPr/>
          <p:nvPr/>
        </p:nvSpPr>
        <p:spPr>
          <a:xfrm>
            <a:off x="6543285" y="3684273"/>
            <a:ext cx="1931080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164EE940-CF80-42BA-ADEE-0C3C4D5F40AF}"/>
              </a:ext>
            </a:extLst>
          </p:cNvPr>
          <p:cNvSpPr/>
          <p:nvPr/>
        </p:nvSpPr>
        <p:spPr>
          <a:xfrm>
            <a:off x="3723141" y="2683912"/>
            <a:ext cx="193108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AB0CC87C-8575-4615-8D8B-793C50A485A9}"/>
              </a:ext>
            </a:extLst>
          </p:cNvPr>
          <p:cNvSpPr/>
          <p:nvPr/>
        </p:nvSpPr>
        <p:spPr>
          <a:xfrm>
            <a:off x="9363428" y="2683912"/>
            <a:ext cx="193108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/>
          </a:p>
        </p:txBody>
      </p:sp>
      <p:sp>
        <p:nvSpPr>
          <p:cNvPr id="331" name="Inhaltsplatzhalter 4">
            <a:extLst>
              <a:ext uri="{FF2B5EF4-FFF2-40B4-BE49-F238E27FC236}">
                <a16:creationId xmlns:a16="http://schemas.microsoft.com/office/drawing/2014/main" id="{8F33F80D-3F08-4C93-B869-3AB1C64E2649}"/>
              </a:ext>
            </a:extLst>
          </p:cNvPr>
          <p:cNvSpPr txBox="1">
            <a:spLocks/>
          </p:cNvSpPr>
          <p:nvPr/>
        </p:nvSpPr>
        <p:spPr>
          <a:xfrm>
            <a:off x="861260" y="4079474"/>
            <a:ext cx="2014555" cy="1600438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800" b="1" dirty="0" smtClean="0">
                <a:cs typeface="B Mitra" panose="00000400000000000000" pitchFamily="2" charset="-78"/>
              </a:rPr>
              <a:t>ازدواج </a:t>
            </a:r>
          </a:p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800" b="1" dirty="0" smtClean="0">
                <a:cs typeface="B Mitra" panose="00000400000000000000" pitchFamily="2" charset="-78"/>
              </a:rPr>
              <a:t>و</a:t>
            </a:r>
          </a:p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800" b="1" dirty="0" smtClean="0">
                <a:cs typeface="B Mitra" panose="00000400000000000000" pitchFamily="2" charset="-78"/>
              </a:rPr>
              <a:t> دیر فرزند آوری</a:t>
            </a:r>
            <a:endParaRPr lang="en-US" sz="2800" b="1" dirty="0">
              <a:cs typeface="B Mitra" panose="00000400000000000000" pitchFamily="2" charset="-78"/>
            </a:endParaRPr>
          </a:p>
        </p:txBody>
      </p:sp>
      <p:sp>
        <p:nvSpPr>
          <p:cNvPr id="333" name="Inhaltsplatzhalter 4">
            <a:extLst>
              <a:ext uri="{FF2B5EF4-FFF2-40B4-BE49-F238E27FC236}">
                <a16:creationId xmlns:a16="http://schemas.microsoft.com/office/drawing/2014/main" id="{71F74585-20BE-45BA-A930-02A3ACA6878C}"/>
              </a:ext>
            </a:extLst>
          </p:cNvPr>
          <p:cNvSpPr txBox="1">
            <a:spLocks/>
          </p:cNvSpPr>
          <p:nvPr/>
        </p:nvSpPr>
        <p:spPr>
          <a:xfrm>
            <a:off x="3689013" y="2935863"/>
            <a:ext cx="2014555" cy="178510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3200" b="1" dirty="0" smtClean="0">
                <a:solidFill>
                  <a:srgbClr val="38404D"/>
                </a:solidFill>
                <a:latin typeface="Estedad Black" panose="02000A03000000000000" pitchFamily="2" charset="-78"/>
                <a:cs typeface="B Mitra" panose="00000400000000000000" pitchFamily="2" charset="-78"/>
              </a:rPr>
              <a:t>کنشگری </a:t>
            </a:r>
          </a:p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3200" b="1" dirty="0" smtClean="0">
                <a:solidFill>
                  <a:srgbClr val="38404D"/>
                </a:solidFill>
                <a:latin typeface="Estedad Black" panose="02000A03000000000000" pitchFamily="2" charset="-78"/>
                <a:cs typeface="B Mitra" panose="00000400000000000000" pitchFamily="2" charset="-78"/>
              </a:rPr>
              <a:t>مثبت و منفی</a:t>
            </a:r>
          </a:p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3200" b="1" dirty="0" smtClean="0">
                <a:solidFill>
                  <a:srgbClr val="38404D"/>
                </a:solidFill>
                <a:latin typeface="Estedad Black" panose="02000A03000000000000" pitchFamily="2" charset="-78"/>
                <a:cs typeface="B Mitra" panose="00000400000000000000" pitchFamily="2" charset="-78"/>
              </a:rPr>
              <a:t> </a:t>
            </a:r>
            <a:endParaRPr lang="en-US" sz="1800" b="1" dirty="0">
              <a:solidFill>
                <a:schemeClr val="bg1">
                  <a:lumMod val="50000"/>
                </a:schemeClr>
              </a:solidFill>
              <a:cs typeface="B Mitra" panose="00000400000000000000" pitchFamily="2" charset="-78"/>
            </a:endParaRPr>
          </a:p>
        </p:txBody>
      </p:sp>
      <p:sp>
        <p:nvSpPr>
          <p:cNvPr id="334" name="Inhaltsplatzhalter 4">
            <a:extLst>
              <a:ext uri="{FF2B5EF4-FFF2-40B4-BE49-F238E27FC236}">
                <a16:creationId xmlns:a16="http://schemas.microsoft.com/office/drawing/2014/main" id="{5E9DCA4B-2EEB-43B8-8DB3-72E87CBEBB29}"/>
              </a:ext>
            </a:extLst>
          </p:cNvPr>
          <p:cNvSpPr txBox="1">
            <a:spLocks/>
          </p:cNvSpPr>
          <p:nvPr/>
        </p:nvSpPr>
        <p:spPr>
          <a:xfrm>
            <a:off x="9321691" y="3180941"/>
            <a:ext cx="2014555" cy="1600438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800" b="1" dirty="0" smtClean="0">
                <a:cs typeface="B Mitra" panose="00000400000000000000" pitchFamily="2" charset="-78"/>
              </a:rPr>
              <a:t>عدم</a:t>
            </a:r>
          </a:p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800" b="1" dirty="0" smtClean="0">
                <a:cs typeface="B Mitra" panose="00000400000000000000" pitchFamily="2" charset="-78"/>
              </a:rPr>
              <a:t> علم و اطلاعات</a:t>
            </a:r>
          </a:p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800" b="1" dirty="0" smtClean="0">
                <a:cs typeface="B Mitra" panose="00000400000000000000" pitchFamily="2" charset="-78"/>
              </a:rPr>
              <a:t> </a:t>
            </a:r>
            <a:endParaRPr lang="en-US" sz="2800" b="1" dirty="0">
              <a:cs typeface="B Mitra" panose="00000400000000000000" pitchFamily="2" charset="-78"/>
            </a:endParaRPr>
          </a:p>
        </p:txBody>
      </p: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C0129490-A32C-4D97-8DE9-3502A6F55139}"/>
              </a:ext>
            </a:extLst>
          </p:cNvPr>
          <p:cNvGrpSpPr/>
          <p:nvPr/>
        </p:nvGrpSpPr>
        <p:grpSpPr>
          <a:xfrm>
            <a:off x="-836056" y="-1230865"/>
            <a:ext cx="2468552" cy="2468552"/>
            <a:chOff x="8337070" y="-2298277"/>
            <a:chExt cx="5951580" cy="5951580"/>
          </a:xfrm>
          <a:solidFill>
            <a:srgbClr val="7A7D7F">
              <a:alpha val="5000"/>
            </a:srgbClr>
          </a:solidFill>
        </p:grpSpPr>
        <p:sp>
          <p:nvSpPr>
            <p:cNvPr id="336" name="Circle: Hollow 335">
              <a:extLst>
                <a:ext uri="{FF2B5EF4-FFF2-40B4-BE49-F238E27FC236}">
                  <a16:creationId xmlns:a16="http://schemas.microsoft.com/office/drawing/2014/main" id="{0756C034-1A3D-4437-B17A-0B7440CAF772}"/>
                </a:ext>
              </a:extLst>
            </p:cNvPr>
            <p:cNvSpPr/>
            <p:nvPr/>
          </p:nvSpPr>
          <p:spPr>
            <a:xfrm>
              <a:off x="8337070" y="-2298277"/>
              <a:ext cx="5951580" cy="5951580"/>
            </a:xfrm>
            <a:prstGeom prst="donut">
              <a:avLst>
                <a:gd name="adj" fmla="val 9081"/>
              </a:avLst>
            </a:prstGeom>
            <a:grpFill/>
            <a:ln w="22225">
              <a:solidFill>
                <a:srgbClr val="7A7D7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>
                <a:solidFill>
                  <a:schemeClr val="tx1"/>
                </a:solidFill>
              </a:endParaRPr>
            </a:p>
          </p:txBody>
        </p:sp>
        <p:sp>
          <p:nvSpPr>
            <p:cNvPr id="337" name="Circle: Hollow 336">
              <a:extLst>
                <a:ext uri="{FF2B5EF4-FFF2-40B4-BE49-F238E27FC236}">
                  <a16:creationId xmlns:a16="http://schemas.microsoft.com/office/drawing/2014/main" id="{6F0741B8-79EC-43C3-8ADC-489AD10CBBEB}"/>
                </a:ext>
              </a:extLst>
            </p:cNvPr>
            <p:cNvSpPr/>
            <p:nvPr/>
          </p:nvSpPr>
          <p:spPr>
            <a:xfrm>
              <a:off x="9377987" y="-1257360"/>
              <a:ext cx="3869746" cy="3869746"/>
            </a:xfrm>
            <a:prstGeom prst="donut">
              <a:avLst>
                <a:gd name="adj" fmla="val 16090"/>
              </a:avLst>
            </a:prstGeom>
            <a:grpFill/>
            <a:ln w="22225">
              <a:solidFill>
                <a:srgbClr val="7A7D7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018060" y="1753351"/>
            <a:ext cx="638734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4000" b="1" dirty="0" smtClean="0">
                <a:solidFill>
                  <a:schemeClr val="bg1"/>
                </a:solidFill>
              </a:rPr>
              <a:t>7</a:t>
            </a:r>
            <a:endParaRPr lang="en-SG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72222" y="2800068"/>
            <a:ext cx="473207" cy="707886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lvl="0" algn="ctr"/>
            <a:r>
              <a:rPr lang="fa-IR" sz="4000" b="1" dirty="0" smtClean="0">
                <a:solidFill>
                  <a:prstClr val="white"/>
                </a:solidFill>
              </a:rPr>
              <a:t>8</a:t>
            </a:r>
            <a:endParaRPr lang="en-SG" sz="4000" b="1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0558" y="1766400"/>
            <a:ext cx="473207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algn="ctr"/>
            <a:r>
              <a:rPr lang="fa-IR" sz="4000" b="1" dirty="0" smtClean="0">
                <a:solidFill>
                  <a:prstClr val="white"/>
                </a:solidFill>
              </a:rPr>
              <a:t>9</a:t>
            </a:r>
            <a:endParaRPr lang="en-SG" sz="40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5582" y="2825608"/>
            <a:ext cx="761748" cy="707886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lvl="0" algn="ctr"/>
            <a:r>
              <a:rPr lang="fa-IR" sz="4000" b="1" dirty="0" smtClean="0">
                <a:solidFill>
                  <a:prstClr val="white"/>
                </a:solidFill>
              </a:rPr>
              <a:t>10</a:t>
            </a:r>
            <a:endParaRPr lang="en-SG" sz="4000" b="1" dirty="0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844053" y="-69040"/>
            <a:ext cx="637943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 smtClean="0">
                <a:solidFill>
                  <a:schemeClr val="bg1"/>
                </a:solidFill>
                <a:cs typeface="B Mitra" panose="00000400000000000000" pitchFamily="2" charset="-78"/>
              </a:rPr>
              <a:t>موضوعات و پرونده های مهم جمعیتی</a:t>
            </a:r>
            <a:endParaRPr lang="en-SG" sz="2800" b="1" dirty="0">
              <a:solidFill>
                <a:schemeClr val="bg1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69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accel="20000" de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1" accel="2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accel="20000" de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" presetClass="entr" presetSubtype="1" accel="2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1" accel="2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4" accel="20000" de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7" grpId="0" animBg="1"/>
          <p:bldP spid="328" grpId="0" animBg="1"/>
          <p:bldP spid="329" grpId="0" animBg="1"/>
          <p:bldP spid="330" grpId="0" animBg="1"/>
          <p:bldP spid="331" grpId="0" animBg="1"/>
          <p:bldP spid="333" grpId="0" animBg="1"/>
          <p:bldP spid="3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accel="20000" de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1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accel="20000" de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" presetClass="entr" presetSubtype="1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1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4" accel="20000" de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7" grpId="0" animBg="1"/>
          <p:bldP spid="328" grpId="0" animBg="1"/>
          <p:bldP spid="329" grpId="0" animBg="1"/>
          <p:bldP spid="330" grpId="0" animBg="1"/>
          <p:bldP spid="331" grpId="0" animBg="1"/>
          <p:bldP spid="333" grpId="0" animBg="1"/>
          <p:bldP spid="334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78" y="2639890"/>
            <a:ext cx="9035012" cy="1260831"/>
          </a:xfrm>
        </p:spPr>
        <p:txBody>
          <a:bodyPr/>
          <a:lstStyle/>
          <a:p>
            <a:pPr algn="r"/>
            <a:r>
              <a:rPr lang="fa-IR" sz="6400" dirty="0"/>
              <a:t>روشهای اقناع اندیشه </a:t>
            </a:r>
          </a:p>
        </p:txBody>
      </p:sp>
    </p:spTree>
    <p:extLst>
      <p:ext uri="{BB962C8B-B14F-4D97-AF65-F5344CB8AC3E}">
        <p14:creationId xmlns:p14="http://schemas.microsoft.com/office/powerpoint/2010/main" val="19261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404D"/>
            </a:gs>
            <a:gs pos="100000">
              <a:srgbClr val="1C222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B0C9EA2-7AFB-4BFE-85EC-39F1B365B8D4}"/>
              </a:ext>
            </a:extLst>
          </p:cNvPr>
          <p:cNvGrpSpPr/>
          <p:nvPr/>
        </p:nvGrpSpPr>
        <p:grpSpPr>
          <a:xfrm>
            <a:off x="7869107" y="1670879"/>
            <a:ext cx="3718630" cy="3718630"/>
            <a:chOff x="8337070" y="-2298277"/>
            <a:chExt cx="5951580" cy="5951580"/>
          </a:xfrm>
          <a:solidFill>
            <a:schemeClr val="bg2">
              <a:alpha val="3000"/>
            </a:schemeClr>
          </a:solidFill>
        </p:grpSpPr>
        <p:sp>
          <p:nvSpPr>
            <p:cNvPr id="33" name="Circle: Hollow 32">
              <a:extLst>
                <a:ext uri="{FF2B5EF4-FFF2-40B4-BE49-F238E27FC236}">
                  <a16:creationId xmlns:a16="http://schemas.microsoft.com/office/drawing/2014/main" id="{4A00B65D-E6D2-49BE-ADC4-AFC4BDC25B8C}"/>
                </a:ext>
              </a:extLst>
            </p:cNvPr>
            <p:cNvSpPr/>
            <p:nvPr/>
          </p:nvSpPr>
          <p:spPr>
            <a:xfrm>
              <a:off x="8337070" y="-2298277"/>
              <a:ext cx="5951580" cy="5951580"/>
            </a:xfrm>
            <a:prstGeom prst="donut">
              <a:avLst>
                <a:gd name="adj" fmla="val 17982"/>
              </a:avLst>
            </a:prstGeom>
            <a:grpFill/>
            <a:ln w="6350">
              <a:solidFill>
                <a:srgbClr val="7A7D7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>
                <a:solidFill>
                  <a:srgbClr val="1C222C"/>
                </a:solidFill>
              </a:endParaRPr>
            </a:p>
          </p:txBody>
        </p:sp>
        <p:sp>
          <p:nvSpPr>
            <p:cNvPr id="34" name="Circle: Hollow 33">
              <a:extLst>
                <a:ext uri="{FF2B5EF4-FFF2-40B4-BE49-F238E27FC236}">
                  <a16:creationId xmlns:a16="http://schemas.microsoft.com/office/drawing/2014/main" id="{E9D66058-271B-453E-A28A-7779CEE0D706}"/>
                </a:ext>
              </a:extLst>
            </p:cNvPr>
            <p:cNvSpPr/>
            <p:nvPr/>
          </p:nvSpPr>
          <p:spPr>
            <a:xfrm>
              <a:off x="10144540" y="-490807"/>
              <a:ext cx="2336639" cy="2336639"/>
            </a:xfrm>
            <a:prstGeom prst="donut">
              <a:avLst>
                <a:gd name="adj" fmla="val 33367"/>
              </a:avLst>
            </a:prstGeom>
            <a:grpFill/>
            <a:ln w="6350">
              <a:solidFill>
                <a:srgbClr val="7A7D7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 dirty="0">
                <a:solidFill>
                  <a:srgbClr val="1C222C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757F76A-8068-4A92-B7E5-224291FB530F}"/>
              </a:ext>
            </a:extLst>
          </p:cNvPr>
          <p:cNvGrpSpPr/>
          <p:nvPr/>
        </p:nvGrpSpPr>
        <p:grpSpPr>
          <a:xfrm>
            <a:off x="599627" y="1670879"/>
            <a:ext cx="3718630" cy="3718630"/>
            <a:chOff x="8337070" y="-2298277"/>
            <a:chExt cx="5951580" cy="5951580"/>
          </a:xfrm>
          <a:solidFill>
            <a:schemeClr val="bg2">
              <a:alpha val="3000"/>
            </a:schemeClr>
          </a:solidFill>
        </p:grpSpPr>
        <p:sp>
          <p:nvSpPr>
            <p:cNvPr id="36" name="Circle: Hollow 35">
              <a:extLst>
                <a:ext uri="{FF2B5EF4-FFF2-40B4-BE49-F238E27FC236}">
                  <a16:creationId xmlns:a16="http://schemas.microsoft.com/office/drawing/2014/main" id="{54B8EE5D-B457-4DB8-BD25-43AEAAF9B7DC}"/>
                </a:ext>
              </a:extLst>
            </p:cNvPr>
            <p:cNvSpPr/>
            <p:nvPr/>
          </p:nvSpPr>
          <p:spPr>
            <a:xfrm>
              <a:off x="8337070" y="-2298277"/>
              <a:ext cx="5951580" cy="5951580"/>
            </a:xfrm>
            <a:prstGeom prst="donut">
              <a:avLst>
                <a:gd name="adj" fmla="val 17982"/>
              </a:avLst>
            </a:prstGeom>
            <a:grpFill/>
            <a:ln w="6350">
              <a:solidFill>
                <a:srgbClr val="7A7D7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>
                <a:solidFill>
                  <a:srgbClr val="1C222C"/>
                </a:solidFill>
              </a:endParaRPr>
            </a:p>
          </p:txBody>
        </p:sp>
        <p:sp>
          <p:nvSpPr>
            <p:cNvPr id="37" name="Circle: Hollow 36">
              <a:extLst>
                <a:ext uri="{FF2B5EF4-FFF2-40B4-BE49-F238E27FC236}">
                  <a16:creationId xmlns:a16="http://schemas.microsoft.com/office/drawing/2014/main" id="{AD110E52-2A3A-4EF7-8661-8E8631EBA8C2}"/>
                </a:ext>
              </a:extLst>
            </p:cNvPr>
            <p:cNvSpPr/>
            <p:nvPr/>
          </p:nvSpPr>
          <p:spPr>
            <a:xfrm>
              <a:off x="10144540" y="-490807"/>
              <a:ext cx="2336639" cy="2336639"/>
            </a:xfrm>
            <a:prstGeom prst="donut">
              <a:avLst>
                <a:gd name="adj" fmla="val 33367"/>
              </a:avLst>
            </a:prstGeom>
            <a:grpFill/>
            <a:ln w="6350">
              <a:solidFill>
                <a:srgbClr val="7A7D7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 dirty="0">
                <a:solidFill>
                  <a:srgbClr val="1C222C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F4929CD-82AF-4B81-83C5-703698A2469C}"/>
              </a:ext>
            </a:extLst>
          </p:cNvPr>
          <p:cNvGrpSpPr/>
          <p:nvPr/>
        </p:nvGrpSpPr>
        <p:grpSpPr>
          <a:xfrm>
            <a:off x="4236685" y="1670879"/>
            <a:ext cx="3718630" cy="3718630"/>
            <a:chOff x="8337070" y="-2298277"/>
            <a:chExt cx="5951580" cy="5951580"/>
          </a:xfrm>
          <a:solidFill>
            <a:schemeClr val="bg2">
              <a:alpha val="3000"/>
            </a:schemeClr>
          </a:solidFill>
        </p:grpSpPr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0706CBDF-231F-4416-8B9C-A00D3C90C736}"/>
                </a:ext>
              </a:extLst>
            </p:cNvPr>
            <p:cNvSpPr/>
            <p:nvPr/>
          </p:nvSpPr>
          <p:spPr>
            <a:xfrm>
              <a:off x="8337070" y="-2298277"/>
              <a:ext cx="5951580" cy="5951580"/>
            </a:xfrm>
            <a:prstGeom prst="donut">
              <a:avLst>
                <a:gd name="adj" fmla="val 17982"/>
              </a:avLst>
            </a:prstGeom>
            <a:grpFill/>
            <a:ln w="6350">
              <a:solidFill>
                <a:srgbClr val="7A7D7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>
                <a:solidFill>
                  <a:srgbClr val="1C222C"/>
                </a:solidFill>
              </a:endParaRPr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8908678F-537B-4088-9153-2743FB134956}"/>
                </a:ext>
              </a:extLst>
            </p:cNvPr>
            <p:cNvSpPr/>
            <p:nvPr/>
          </p:nvSpPr>
          <p:spPr>
            <a:xfrm>
              <a:off x="10144540" y="-490807"/>
              <a:ext cx="2336639" cy="2336639"/>
            </a:xfrm>
            <a:prstGeom prst="donut">
              <a:avLst>
                <a:gd name="adj" fmla="val 33367"/>
              </a:avLst>
            </a:prstGeom>
            <a:grpFill/>
            <a:ln w="6350">
              <a:solidFill>
                <a:srgbClr val="7A7D7F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 dirty="0">
                <a:solidFill>
                  <a:srgbClr val="1C222C"/>
                </a:solidFill>
              </a:endParaRPr>
            </a:p>
          </p:txBody>
        </p:sp>
      </p:grp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17AC1B22-5294-4CEB-9191-E053C3C587F3}"/>
              </a:ext>
            </a:extLst>
          </p:cNvPr>
          <p:cNvSpPr/>
          <p:nvPr/>
        </p:nvSpPr>
        <p:spPr>
          <a:xfrm>
            <a:off x="912998" y="1993487"/>
            <a:ext cx="3096524" cy="3096523"/>
          </a:xfrm>
          <a:prstGeom prst="donut">
            <a:avLst>
              <a:gd name="adj" fmla="val 10823"/>
            </a:avLst>
          </a:prstGeom>
          <a:solidFill>
            <a:schemeClr val="tx1"/>
          </a:solidFill>
          <a:ln w="0">
            <a:noFill/>
          </a:ln>
          <a:effectLst>
            <a:outerShdw blurRad="190500" algn="ctr" rotWithShape="0">
              <a:schemeClr val="tx1">
                <a:alpha val="5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fa-IR" dirty="0">
              <a:solidFill>
                <a:srgbClr val="1C222C"/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213EDE6D-144D-452A-96CB-1FEB50E03A0D}"/>
              </a:ext>
            </a:extLst>
          </p:cNvPr>
          <p:cNvSpPr/>
          <p:nvPr/>
        </p:nvSpPr>
        <p:spPr>
          <a:xfrm>
            <a:off x="4547738" y="1993487"/>
            <a:ext cx="3096524" cy="3096523"/>
          </a:xfrm>
          <a:prstGeom prst="donut">
            <a:avLst>
              <a:gd name="adj" fmla="val 10823"/>
            </a:avLst>
          </a:prstGeom>
          <a:solidFill>
            <a:schemeClr val="tx1"/>
          </a:solidFill>
          <a:ln w="0">
            <a:noFill/>
          </a:ln>
          <a:effectLst>
            <a:outerShdw blurRad="190500" algn="ctr" rotWithShape="0">
              <a:schemeClr val="tx1">
                <a:alpha val="5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fa-IR" dirty="0">
              <a:solidFill>
                <a:srgbClr val="1C222C"/>
              </a:solidFill>
            </a:endParaRPr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8F5A5157-C811-4B14-94AC-3048F754369B}"/>
              </a:ext>
            </a:extLst>
          </p:cNvPr>
          <p:cNvSpPr/>
          <p:nvPr/>
        </p:nvSpPr>
        <p:spPr>
          <a:xfrm>
            <a:off x="8182478" y="1993487"/>
            <a:ext cx="3096524" cy="3096523"/>
          </a:xfrm>
          <a:prstGeom prst="donut">
            <a:avLst>
              <a:gd name="adj" fmla="val 10823"/>
            </a:avLst>
          </a:prstGeom>
          <a:solidFill>
            <a:schemeClr val="tx1"/>
          </a:solidFill>
          <a:ln w="0">
            <a:noFill/>
          </a:ln>
          <a:effectLst>
            <a:outerShdw blurRad="190500" algn="ctr" rotWithShape="0">
              <a:schemeClr val="tx1">
                <a:alpha val="5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fa-IR" dirty="0">
              <a:solidFill>
                <a:srgbClr val="1C222C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293C35-B2E2-4A61-8110-A0DDC01B6FA7}"/>
              </a:ext>
            </a:extLst>
          </p:cNvPr>
          <p:cNvSpPr/>
          <p:nvPr/>
        </p:nvSpPr>
        <p:spPr>
          <a:xfrm>
            <a:off x="3445038" y="615883"/>
            <a:ext cx="5317481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 rtl="1">
              <a:spcBef>
                <a:spcPts val="600"/>
              </a:spcBef>
              <a:spcAft>
                <a:spcPts val="600"/>
              </a:spcAft>
            </a:pPr>
            <a:r>
              <a:rPr lang="fa-IR" sz="4000" dirty="0" smtClean="0">
                <a:solidFill>
                  <a:srgbClr val="E7E6E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stedad Black" panose="02000A03000000000000" pitchFamily="2" charset="-78"/>
                <a:cs typeface="Estedad Black" panose="02000A03000000000000" pitchFamily="2" charset="-78"/>
              </a:rPr>
              <a:t>روش های اقناع اندیشه </a:t>
            </a:r>
            <a:endParaRPr lang="fa-IR" sz="4000" dirty="0">
              <a:solidFill>
                <a:srgbClr val="E7E6E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Estedad Black" panose="02000A03000000000000" pitchFamily="2" charset="-78"/>
              <a:cs typeface="Estedad Black" panose="02000A03000000000000" pitchFamily="2" charset="-78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A7D265A-2FFF-4CB5-9D7F-9961DE3A67B5}"/>
              </a:ext>
            </a:extLst>
          </p:cNvPr>
          <p:cNvSpPr/>
          <p:nvPr/>
        </p:nvSpPr>
        <p:spPr>
          <a:xfrm>
            <a:off x="973480" y="5389509"/>
            <a:ext cx="2970922" cy="59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90500" algn="ctr" rotWithShape="0">
              <a:schemeClr val="accent1">
                <a:alpha val="5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fa-IR" sz="2400" dirty="0" smtClean="0">
                <a:solidFill>
                  <a:srgbClr val="1C222C"/>
                </a:solidFill>
                <a:latin typeface="Estedad Black" panose="02000A03000000000000" pitchFamily="2" charset="-78"/>
                <a:cs typeface="Estedad Black" panose="02000A03000000000000" pitchFamily="2" charset="-78"/>
              </a:rPr>
              <a:t>تعلیل و توجیه</a:t>
            </a:r>
            <a:endParaRPr lang="fa-IR" sz="2400" dirty="0">
              <a:solidFill>
                <a:srgbClr val="1C222C"/>
              </a:solidFill>
              <a:latin typeface="Estedad Black" panose="02000A03000000000000" pitchFamily="2" charset="-78"/>
              <a:cs typeface="Estedad Black" panose="02000A03000000000000" pitchFamily="2" charset="-78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D77346-4E8C-4786-B6D2-AA113DBE3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EB022B-4C5F-4C4B-899D-AC70B21527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001D85-A767-4480-8AF5-85387259F0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A3F131A-5F77-45D8-ADAF-09FAAF7ABF19}"/>
              </a:ext>
            </a:extLst>
          </p:cNvPr>
          <p:cNvSpPr/>
          <p:nvPr/>
        </p:nvSpPr>
        <p:spPr>
          <a:xfrm>
            <a:off x="1434515" y="4669573"/>
            <a:ext cx="2053490" cy="47064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190500" algn="ctr" rotWithShape="0">
              <a:schemeClr val="bg2">
                <a:alpha val="5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fa-IR" dirty="0" smtClean="0">
                <a:solidFill>
                  <a:srgbClr val="1C222C"/>
                </a:solidFill>
                <a:latin typeface="Estedad Black" panose="02000A03000000000000" pitchFamily="2" charset="-78"/>
                <a:cs typeface="Estedad Black" panose="02000A03000000000000" pitchFamily="2" charset="-78"/>
              </a:rPr>
              <a:t>روش سوم</a:t>
            </a:r>
            <a:endParaRPr lang="fa-IR" dirty="0">
              <a:solidFill>
                <a:srgbClr val="1C222C"/>
              </a:solidFill>
              <a:latin typeface="Estedad Black" panose="02000A03000000000000" pitchFamily="2" charset="-78"/>
              <a:cs typeface="Estedad Black" panose="02000A03000000000000" pitchFamily="2" charset="-78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321A029-BA63-49AE-9EE3-7BDB96A43F76}"/>
              </a:ext>
            </a:extLst>
          </p:cNvPr>
          <p:cNvSpPr/>
          <p:nvPr/>
        </p:nvSpPr>
        <p:spPr>
          <a:xfrm>
            <a:off x="4608221" y="5389509"/>
            <a:ext cx="2970922" cy="59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90500" algn="ctr" rotWithShape="0">
              <a:schemeClr val="accent1">
                <a:alpha val="5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fa-IR" sz="2400" dirty="0" smtClean="0">
                <a:solidFill>
                  <a:srgbClr val="1C222C"/>
                </a:solidFill>
                <a:latin typeface="Estedad Black" panose="02000A03000000000000" pitchFamily="2" charset="-78"/>
                <a:cs typeface="Estedad Black" panose="02000A03000000000000" pitchFamily="2" charset="-78"/>
              </a:rPr>
              <a:t>مقایسه و ترجیح</a:t>
            </a:r>
            <a:endParaRPr lang="fa-IR" sz="2400" dirty="0">
              <a:solidFill>
                <a:srgbClr val="1C222C"/>
              </a:solidFill>
              <a:latin typeface="Estedad Black" panose="02000A03000000000000" pitchFamily="2" charset="-78"/>
              <a:cs typeface="Estedad Black" panose="02000A03000000000000" pitchFamily="2" charset="-78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0DD48F6-5A24-4DF0-A5AD-77AECC1C3BC8}"/>
              </a:ext>
            </a:extLst>
          </p:cNvPr>
          <p:cNvSpPr/>
          <p:nvPr/>
        </p:nvSpPr>
        <p:spPr>
          <a:xfrm>
            <a:off x="5069256" y="4669573"/>
            <a:ext cx="2053490" cy="47064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190500" algn="ctr" rotWithShape="0">
              <a:schemeClr val="bg2">
                <a:alpha val="5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fa-IR" dirty="0" smtClean="0">
                <a:solidFill>
                  <a:srgbClr val="1C222C"/>
                </a:solidFill>
                <a:latin typeface="Estedad Black" panose="02000A03000000000000" pitchFamily="2" charset="-78"/>
                <a:cs typeface="Estedad Black" panose="02000A03000000000000" pitchFamily="2" charset="-78"/>
              </a:rPr>
              <a:t>روش اول </a:t>
            </a:r>
            <a:endParaRPr lang="fa-IR" dirty="0">
              <a:solidFill>
                <a:srgbClr val="1C222C"/>
              </a:solidFill>
              <a:latin typeface="Estedad Black" panose="02000A03000000000000" pitchFamily="2" charset="-78"/>
              <a:cs typeface="Estedad Black" panose="02000A03000000000000" pitchFamily="2" charset="-78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9CE5F71-76F3-4C4A-A3B7-4538A8208E46}"/>
              </a:ext>
            </a:extLst>
          </p:cNvPr>
          <p:cNvSpPr/>
          <p:nvPr/>
        </p:nvSpPr>
        <p:spPr>
          <a:xfrm>
            <a:off x="8242962" y="5389509"/>
            <a:ext cx="2970922" cy="59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90500" algn="ctr" rotWithShape="0">
              <a:schemeClr val="accent1">
                <a:alpha val="5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fa-IR" sz="2400" dirty="0" smtClean="0">
                <a:solidFill>
                  <a:srgbClr val="1C222C"/>
                </a:solidFill>
                <a:latin typeface="Estedad Black" panose="02000A03000000000000" pitchFamily="2" charset="-78"/>
                <a:cs typeface="Estedad Black" panose="02000A03000000000000" pitchFamily="2" charset="-78"/>
              </a:rPr>
              <a:t>استقراء میدانی</a:t>
            </a:r>
            <a:endParaRPr lang="fa-IR" sz="2400" dirty="0">
              <a:solidFill>
                <a:srgbClr val="1C222C"/>
              </a:solidFill>
              <a:latin typeface="Estedad Black" panose="02000A03000000000000" pitchFamily="2" charset="-78"/>
              <a:cs typeface="Estedad Black" panose="02000A03000000000000" pitchFamily="2" charset="-78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64F5427-023E-4EF2-AFE1-AF3D69BCB44C}"/>
              </a:ext>
            </a:extLst>
          </p:cNvPr>
          <p:cNvSpPr/>
          <p:nvPr/>
        </p:nvSpPr>
        <p:spPr>
          <a:xfrm>
            <a:off x="8703997" y="4669573"/>
            <a:ext cx="2053490" cy="47064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190500" algn="ctr" rotWithShape="0">
              <a:schemeClr val="bg2">
                <a:alpha val="5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fa-IR" dirty="0" smtClean="0">
                <a:solidFill>
                  <a:srgbClr val="1C222C"/>
                </a:solidFill>
                <a:latin typeface="Estedad Black" panose="02000A03000000000000" pitchFamily="2" charset="-78"/>
                <a:cs typeface="Estedad Black" panose="02000A03000000000000" pitchFamily="2" charset="-78"/>
              </a:rPr>
              <a:t>روش دوم</a:t>
            </a:r>
            <a:endParaRPr lang="fa-IR" dirty="0">
              <a:solidFill>
                <a:srgbClr val="1C222C"/>
              </a:solidFill>
              <a:latin typeface="Estedad Black" panose="02000A03000000000000" pitchFamily="2" charset="-78"/>
              <a:cs typeface="Estedad Black" panose="02000A03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64618" y="3102297"/>
            <a:ext cx="219322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rtl="1"/>
            <a:r>
              <a:rPr lang="fa-IR" sz="3600" dirty="0">
                <a:solidFill>
                  <a:srgbClr val="1C222C"/>
                </a:solidFill>
                <a:latin typeface="Roboto Condensed"/>
                <a:ea typeface="Roboto Condensed"/>
                <a:cs typeface="B Titr" panose="00000700000000000000" pitchFamily="2" charset="-78"/>
                <a:sym typeface="Roboto Condensed"/>
              </a:rPr>
              <a:t>روش مقایسه</a:t>
            </a:r>
          </a:p>
        </p:txBody>
      </p:sp>
      <p:sp>
        <p:nvSpPr>
          <p:cNvPr id="26" name="Rectangle: Rounded Corners 42">
            <a:extLst>
              <a:ext uri="{FF2B5EF4-FFF2-40B4-BE49-F238E27FC236}">
                <a16:creationId xmlns:a16="http://schemas.microsoft.com/office/drawing/2014/main" id="{7321A029-BA63-49AE-9EE3-7BDB96A43F76}"/>
              </a:ext>
            </a:extLst>
          </p:cNvPr>
          <p:cNvSpPr/>
          <p:nvPr/>
        </p:nvSpPr>
        <p:spPr>
          <a:xfrm>
            <a:off x="4608221" y="6143684"/>
            <a:ext cx="2970922" cy="59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90500" algn="ctr" rotWithShape="0">
              <a:schemeClr val="accent1">
                <a:alpha val="5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fa-IR" sz="2400" dirty="0" smtClean="0">
                <a:solidFill>
                  <a:srgbClr val="1C222C"/>
                </a:solidFill>
                <a:latin typeface="Estedad Black" panose="02000A03000000000000" pitchFamily="2" charset="-78"/>
                <a:cs typeface="Estedad Black" panose="02000A03000000000000" pitchFamily="2" charset="-78"/>
              </a:rPr>
              <a:t>مقایسه و تشبیه</a:t>
            </a:r>
            <a:endParaRPr lang="fa-IR" sz="2400" dirty="0">
              <a:solidFill>
                <a:srgbClr val="1C222C"/>
              </a:solidFill>
              <a:latin typeface="Estedad Black" panose="02000A03000000000000" pitchFamily="2" charset="-78"/>
              <a:cs typeface="Estedad Black" panose="02000A03000000000000" pitchFamily="2" charset="-78"/>
            </a:endParaRPr>
          </a:p>
        </p:txBody>
      </p:sp>
      <p:sp>
        <p:nvSpPr>
          <p:cNvPr id="27" name="Rectangle: Rounded Corners 42">
            <a:extLst>
              <a:ext uri="{FF2B5EF4-FFF2-40B4-BE49-F238E27FC236}">
                <a16:creationId xmlns:a16="http://schemas.microsoft.com/office/drawing/2014/main" id="{7321A029-BA63-49AE-9EE3-7BDB96A43F76}"/>
              </a:ext>
            </a:extLst>
          </p:cNvPr>
          <p:cNvSpPr/>
          <p:nvPr/>
        </p:nvSpPr>
        <p:spPr>
          <a:xfrm>
            <a:off x="8308080" y="6143684"/>
            <a:ext cx="2970922" cy="59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90500" algn="ctr" rotWithShape="0">
              <a:schemeClr val="accent1">
                <a:alpha val="5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fa-IR" sz="2400" dirty="0" smtClean="0">
                <a:solidFill>
                  <a:srgbClr val="1C222C"/>
                </a:solidFill>
                <a:latin typeface="Estedad Black" panose="02000A03000000000000" pitchFamily="2" charset="-78"/>
                <a:cs typeface="Estedad Black" panose="02000A03000000000000" pitchFamily="2" charset="-78"/>
              </a:rPr>
              <a:t>استقراء آزمایشی</a:t>
            </a:r>
            <a:endParaRPr lang="fa-IR" sz="2400" dirty="0">
              <a:solidFill>
                <a:srgbClr val="1C222C"/>
              </a:solidFill>
              <a:latin typeface="Estedad Black" panose="02000A03000000000000" pitchFamily="2" charset="-78"/>
              <a:cs typeface="Estedad Black" panose="02000A03000000000000" pitchFamily="2" charset="-78"/>
            </a:endParaRPr>
          </a:p>
        </p:txBody>
      </p:sp>
      <p:sp>
        <p:nvSpPr>
          <p:cNvPr id="38" name="Rectangle: Rounded Corners 42">
            <a:extLst>
              <a:ext uri="{FF2B5EF4-FFF2-40B4-BE49-F238E27FC236}">
                <a16:creationId xmlns:a16="http://schemas.microsoft.com/office/drawing/2014/main" id="{7321A029-BA63-49AE-9EE3-7BDB96A43F76}"/>
              </a:ext>
            </a:extLst>
          </p:cNvPr>
          <p:cNvSpPr/>
          <p:nvPr/>
        </p:nvSpPr>
        <p:spPr>
          <a:xfrm>
            <a:off x="1038600" y="6152647"/>
            <a:ext cx="2970922" cy="59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90500" algn="ctr" rotWithShape="0">
              <a:schemeClr val="accent1">
                <a:alpha val="55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fa-IR" sz="2400" dirty="0" smtClean="0">
                <a:solidFill>
                  <a:srgbClr val="1C222C"/>
                </a:solidFill>
                <a:latin typeface="Estedad Black" panose="02000A03000000000000" pitchFamily="2" charset="-78"/>
                <a:cs typeface="Estedad Black" panose="02000A03000000000000" pitchFamily="2" charset="-78"/>
              </a:rPr>
              <a:t>تعلیل و تبیین </a:t>
            </a:r>
            <a:endParaRPr lang="fa-IR" sz="2400" dirty="0">
              <a:solidFill>
                <a:srgbClr val="1C222C"/>
              </a:solidFill>
              <a:latin typeface="Estedad Black" panose="02000A03000000000000" pitchFamily="2" charset="-78"/>
              <a:cs typeface="Estedad Black" panose="02000A03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97736" y="3102296"/>
            <a:ext cx="228620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rtl="1"/>
            <a:r>
              <a:rPr lang="fa-IR" sz="3600" dirty="0" smtClean="0">
                <a:solidFill>
                  <a:srgbClr val="1C222C"/>
                </a:solidFill>
                <a:latin typeface="Roboto Condensed"/>
                <a:ea typeface="Roboto Condensed"/>
                <a:cs typeface="B Titr" panose="00000700000000000000" pitchFamily="2" charset="-78"/>
                <a:sym typeface="Roboto Condensed"/>
              </a:rPr>
              <a:t>روش استقراء</a:t>
            </a:r>
            <a:endParaRPr lang="fa-IR" sz="3600" dirty="0">
              <a:solidFill>
                <a:srgbClr val="1C222C"/>
              </a:solidFill>
              <a:latin typeface="Roboto Condensed"/>
              <a:ea typeface="Roboto Condensed"/>
              <a:cs typeface="B Titr" panose="00000700000000000000" pitchFamily="2" charset="-78"/>
              <a:sym typeface="Roboto Condensed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411833" y="3133073"/>
            <a:ext cx="186140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 rtl="1"/>
            <a:r>
              <a:rPr lang="fa-IR" sz="3200" dirty="0" smtClean="0">
                <a:solidFill>
                  <a:srgbClr val="1C222C"/>
                </a:solidFill>
                <a:latin typeface="Roboto Condensed"/>
                <a:ea typeface="Roboto Condensed"/>
                <a:cs typeface="B Titr" panose="00000700000000000000" pitchFamily="2" charset="-78"/>
                <a:sym typeface="Roboto Condensed"/>
              </a:rPr>
              <a:t>روش تعلیل </a:t>
            </a:r>
            <a:endParaRPr lang="fa-IR" sz="3200" dirty="0">
              <a:solidFill>
                <a:srgbClr val="1C222C"/>
              </a:solidFill>
              <a:latin typeface="Roboto Condensed"/>
              <a:ea typeface="Roboto Condensed"/>
              <a:cs typeface="B Titr" panose="00000700000000000000" pitchFamily="2" charset="-78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0472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09882" y="973002"/>
            <a:ext cx="4172245" cy="961623"/>
          </a:xfrm>
          <a:solidFill>
            <a:schemeClr val="accent1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/>
          <a:p>
            <a:pPr algn="ctr"/>
            <a:r>
              <a:rPr lang="fa-IR" dirty="0">
                <a:solidFill>
                  <a:srgbClr val="7030A0"/>
                </a:solidFill>
              </a:rPr>
              <a:t>روش </a:t>
            </a:r>
            <a:r>
              <a:rPr lang="fa-IR" dirty="0" smtClean="0">
                <a:solidFill>
                  <a:srgbClr val="7030A0"/>
                </a:solidFill>
              </a:rPr>
              <a:t>مقایسه و ترجیح </a:t>
            </a:r>
            <a:endParaRPr lang="fa-IR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CB1CA-0A8D-4457-B586-5EA1FF816653}"/>
              </a:ext>
            </a:extLst>
          </p:cNvPr>
          <p:cNvSpPr txBox="1"/>
          <p:nvPr/>
        </p:nvSpPr>
        <p:spPr>
          <a:xfrm>
            <a:off x="4000500" y="2421426"/>
            <a:ext cx="8191500" cy="440120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a-IR" sz="3200" dirty="0" smtClean="0">
                <a:solidFill>
                  <a:srgbClr val="FF0000"/>
                </a:solidFill>
                <a:cs typeface="B Titr" panose="00000700000000000000" pitchFamily="2" charset="-78"/>
              </a:rPr>
              <a:t>اقناع مخاطب از طریق مقایسه دو موضوع و اثبات ترجیح یکی بر دیگری از طریق </a:t>
            </a: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بیان تفاوت ها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Titr" panose="00000700000000000000" pitchFamily="2" charset="-78"/>
              </a:rPr>
              <a:t>مثال ها :</a:t>
            </a:r>
            <a:endParaRPr lang="fa-IR" sz="2400" dirty="0">
              <a:cs typeface="B Titr" panose="00000700000000000000" pitchFamily="2" charset="-78"/>
            </a:endParaRPr>
          </a:p>
          <a:p>
            <a:pPr marL="380990" indent="-380990" algn="r" rt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a-IR" sz="2400" dirty="0">
                <a:cs typeface="B Titr" panose="00000700000000000000" pitchFamily="2" charset="-78"/>
              </a:rPr>
              <a:t>مقایسه آثار تک فرزندی و چند فرزندی </a:t>
            </a:r>
            <a:endParaRPr lang="fa-IR" sz="2400" dirty="0" smtClean="0">
              <a:cs typeface="B Titr" panose="00000700000000000000" pitchFamily="2" charset="-78"/>
            </a:endParaRPr>
          </a:p>
          <a:p>
            <a:pPr marL="380990" lvl="0" indent="-380990" algn="r" rtl="1">
              <a:buFont typeface="Wingdings" panose="05000000000000000000" pitchFamily="2" charset="2"/>
              <a:buChar char="§"/>
            </a:pPr>
            <a:r>
              <a:rPr lang="fa-IR" sz="2400" dirty="0">
                <a:solidFill>
                  <a:srgbClr val="1C222C"/>
                </a:solidFill>
                <a:cs typeface="B Titr" panose="00000700000000000000" pitchFamily="2" charset="-78"/>
              </a:rPr>
              <a:t>مقایسه رزاقیت الهی در دریاها، صحراها، پرندگان با دادن روزی فرزند سوم و یا </a:t>
            </a:r>
            <a:r>
              <a:rPr lang="fa-IR" sz="2400" dirty="0" smtClean="0">
                <a:solidFill>
                  <a:srgbClr val="1C222C"/>
                </a:solidFill>
                <a:cs typeface="B Titr" panose="00000700000000000000" pitchFamily="2" charset="-78"/>
              </a:rPr>
              <a:t>چهارم</a:t>
            </a:r>
            <a:endParaRPr lang="fa-IR" sz="2400" dirty="0">
              <a:cs typeface="B Titr" panose="00000700000000000000" pitchFamily="2" charset="-78"/>
            </a:endParaRPr>
          </a:p>
          <a:p>
            <a:pPr marL="380990" indent="-380990" algn="r" rt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a-IR" sz="2400" dirty="0">
                <a:cs typeface="B Titr" panose="00000700000000000000" pitchFamily="2" charset="-78"/>
              </a:rPr>
              <a:t>مقایسه ازدواج به موقع </a:t>
            </a:r>
            <a:r>
              <a:rPr lang="fa-IR" sz="2400" dirty="0" smtClean="0">
                <a:cs typeface="B Titr" panose="00000700000000000000" pitchFamily="2" charset="-78"/>
              </a:rPr>
              <a:t>و ازدواج در سنین بالا </a:t>
            </a:r>
            <a:endParaRPr lang="fa-IR" sz="2400" dirty="0">
              <a:cs typeface="B Titr" panose="00000700000000000000" pitchFamily="2" charset="-78"/>
            </a:endParaRPr>
          </a:p>
          <a:p>
            <a:pPr marL="380990" indent="-380990" algn="r" rt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a-IR" sz="2400" dirty="0" smtClean="0">
                <a:cs typeface="B Titr" panose="00000700000000000000" pitchFamily="2" charset="-78"/>
              </a:rPr>
              <a:t>مقایسه پاداش کمک </a:t>
            </a:r>
            <a:r>
              <a:rPr lang="fa-IR" sz="2400" dirty="0">
                <a:cs typeface="B Titr" panose="00000700000000000000" pitchFamily="2" charset="-78"/>
              </a:rPr>
              <a:t>به نجات یک انسان </a:t>
            </a:r>
            <a:r>
              <a:rPr lang="fa-IR" sz="2400" dirty="0" smtClean="0">
                <a:cs typeface="B Titr" panose="00000700000000000000" pitchFamily="2" charset="-78"/>
              </a:rPr>
              <a:t>با کمک برای فقرا</a:t>
            </a:r>
            <a:endParaRPr lang="fa-IR" sz="24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21024"/>
            <a:ext cx="3906371" cy="314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4756D5-3BF2-ABAA-2280-795D31BC8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3" y="2056823"/>
            <a:ext cx="7711887" cy="4572578"/>
          </a:xfrm>
          <a:solidFill>
            <a:srgbClr val="92D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a-IR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اقناع مخاطب از طریق مقایسه دو موضوع و اثبات این همانی با  بیان </a:t>
            </a:r>
            <a:r>
              <a:rPr lang="fa-IR" b="1" dirty="0">
                <a:solidFill>
                  <a:schemeClr val="tx1"/>
                </a:solidFill>
                <a:cs typeface="B Mitra" panose="00000400000000000000" pitchFamily="2" charset="-78"/>
              </a:rPr>
              <a:t>شباهت ها</a:t>
            </a:r>
          </a:p>
          <a:p>
            <a:r>
              <a:rPr lang="fa-IR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مثال ها : </a:t>
            </a:r>
            <a:endParaRPr lang="fa-IR" b="1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r>
              <a:rPr lang="fa-IR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بی حوصلگی و دشواری : </a:t>
            </a:r>
            <a:r>
              <a:rPr lang="fa-IR" b="1" dirty="0">
                <a:solidFill>
                  <a:schemeClr val="tx1"/>
                </a:solidFill>
                <a:cs typeface="B Mitra" panose="00000400000000000000" pitchFamily="2" charset="-78"/>
              </a:rPr>
              <a:t>مقایسه با کنکور و </a:t>
            </a:r>
            <a:r>
              <a:rPr lang="fa-IR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سختی </a:t>
            </a:r>
            <a:r>
              <a:rPr lang="fa-IR" b="1" dirty="0">
                <a:solidFill>
                  <a:schemeClr val="tx1"/>
                </a:solidFill>
                <a:cs typeface="B Mitra" panose="00000400000000000000" pitchFamily="2" charset="-78"/>
              </a:rPr>
              <a:t>درس خواندن </a:t>
            </a:r>
          </a:p>
          <a:p>
            <a:pPr marL="380990" indent="-380990" algn="r">
              <a:buFont typeface="Wingdings" panose="05000000000000000000" pitchFamily="2" charset="2"/>
              <a:buChar char="§"/>
            </a:pPr>
            <a:r>
              <a:rPr lang="fa-IR" b="1" dirty="0">
                <a:solidFill>
                  <a:schemeClr val="tx1"/>
                </a:solidFill>
                <a:cs typeface="B Mitra" panose="00000400000000000000" pitchFamily="2" charset="-78"/>
              </a:rPr>
              <a:t>.سقط جنین: مقایسه با کشتن یک کودک توسط صهیونیست ها و داعش </a:t>
            </a:r>
          </a:p>
          <a:p>
            <a:pPr marL="380990" indent="-380990" algn="r">
              <a:buFont typeface="Wingdings" panose="05000000000000000000" pitchFamily="2" charset="2"/>
              <a:buChar char="§"/>
            </a:pPr>
            <a:r>
              <a:rPr lang="fa-IR" b="1" dirty="0" smtClean="0">
                <a:solidFill>
                  <a:schemeClr val="tx1"/>
                </a:solidFill>
                <a:cs typeface="B Mitra" panose="00000400000000000000" pitchFamily="2" charset="-78"/>
              </a:rPr>
              <a:t>مشکلات اقتصادی : شیر مادر اثبات رزق اختصاصی ، مقایسه جوانان مجرد و متاهل</a:t>
            </a:r>
            <a:endParaRPr lang="fa-IR" b="1" dirty="0">
              <a:solidFill>
                <a:schemeClr val="tx1"/>
              </a:solidFill>
              <a:cs typeface="B Mitra" panose="00000400000000000000" pitchFamily="2" charset="-78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4B5959-7522-CAAB-F2B6-9408266BE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28" y="245088"/>
            <a:ext cx="4188349" cy="961623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fa-IR" dirty="0"/>
              <a:t>روش </a:t>
            </a:r>
            <a:r>
              <a:rPr lang="fa-IR" dirty="0" smtClean="0"/>
              <a:t>مقایسه و تشبیه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05"/>
            <a:ext cx="3953434" cy="2748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319"/>
            <a:ext cx="3953434" cy="26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9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FEFEF"/>
            </a:gs>
            <a:gs pos="100000">
              <a:srgbClr val="EFEFE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6DBBF823-BAA1-4181-A27E-538502AC6360}"/>
              </a:ext>
            </a:extLst>
          </p:cNvPr>
          <p:cNvGrpSpPr/>
          <p:nvPr/>
        </p:nvGrpSpPr>
        <p:grpSpPr>
          <a:xfrm>
            <a:off x="-1900419" y="-1900419"/>
            <a:ext cx="3800837" cy="3800837"/>
            <a:chOff x="8337070" y="-2298277"/>
            <a:chExt cx="5951580" cy="5951580"/>
          </a:xfrm>
          <a:solidFill>
            <a:schemeClr val="accent2">
              <a:alpha val="3000"/>
            </a:schemeClr>
          </a:solidFill>
        </p:grpSpPr>
        <p:sp>
          <p:nvSpPr>
            <p:cNvPr id="144" name="Circle: Hollow 143">
              <a:extLst>
                <a:ext uri="{FF2B5EF4-FFF2-40B4-BE49-F238E27FC236}">
                  <a16:creationId xmlns:a16="http://schemas.microsoft.com/office/drawing/2014/main" id="{891BEEC6-5C91-4A0D-A20E-C337B496C6FF}"/>
                </a:ext>
              </a:extLst>
            </p:cNvPr>
            <p:cNvSpPr/>
            <p:nvPr/>
          </p:nvSpPr>
          <p:spPr>
            <a:xfrm>
              <a:off x="8337070" y="-2298277"/>
              <a:ext cx="5951580" cy="5951580"/>
            </a:xfrm>
            <a:prstGeom prst="donut">
              <a:avLst>
                <a:gd name="adj" fmla="val 9081"/>
              </a:avLst>
            </a:prstGeom>
            <a:grpFill/>
            <a:ln w="0">
              <a:solidFill>
                <a:srgbClr val="7A7D7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>
                <a:solidFill>
                  <a:schemeClr val="tx1"/>
                </a:solidFill>
              </a:endParaRPr>
            </a:p>
          </p:txBody>
        </p:sp>
        <p:sp>
          <p:nvSpPr>
            <p:cNvPr id="145" name="Circle: Hollow 144">
              <a:extLst>
                <a:ext uri="{FF2B5EF4-FFF2-40B4-BE49-F238E27FC236}">
                  <a16:creationId xmlns:a16="http://schemas.microsoft.com/office/drawing/2014/main" id="{653BA72A-DA95-4E10-9BCC-AF5AA015E45D}"/>
                </a:ext>
              </a:extLst>
            </p:cNvPr>
            <p:cNvSpPr/>
            <p:nvPr/>
          </p:nvSpPr>
          <p:spPr>
            <a:xfrm>
              <a:off x="9377987" y="-1257360"/>
              <a:ext cx="3869746" cy="3869746"/>
            </a:xfrm>
            <a:prstGeom prst="donut">
              <a:avLst>
                <a:gd name="adj" fmla="val 16090"/>
              </a:avLst>
            </a:prstGeom>
            <a:grpFill/>
            <a:ln w="0">
              <a:solidFill>
                <a:srgbClr val="7A7D7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A187010-2F20-4045-8D23-D8AB6A6A7569}"/>
              </a:ext>
            </a:extLst>
          </p:cNvPr>
          <p:cNvGrpSpPr/>
          <p:nvPr/>
        </p:nvGrpSpPr>
        <p:grpSpPr>
          <a:xfrm>
            <a:off x="10291581" y="-1900419"/>
            <a:ext cx="3800837" cy="3800837"/>
            <a:chOff x="8337070" y="-2298277"/>
            <a:chExt cx="5951580" cy="5951580"/>
          </a:xfrm>
          <a:solidFill>
            <a:schemeClr val="accent2">
              <a:alpha val="3000"/>
            </a:schemeClr>
          </a:solidFill>
        </p:grpSpPr>
        <p:sp>
          <p:nvSpPr>
            <p:cNvPr id="147" name="Circle: Hollow 146">
              <a:extLst>
                <a:ext uri="{FF2B5EF4-FFF2-40B4-BE49-F238E27FC236}">
                  <a16:creationId xmlns:a16="http://schemas.microsoft.com/office/drawing/2014/main" id="{53AF833A-D2A1-48B0-9E03-DE645E929671}"/>
                </a:ext>
              </a:extLst>
            </p:cNvPr>
            <p:cNvSpPr/>
            <p:nvPr/>
          </p:nvSpPr>
          <p:spPr>
            <a:xfrm>
              <a:off x="8337070" y="-2298277"/>
              <a:ext cx="5951580" cy="5951580"/>
            </a:xfrm>
            <a:prstGeom prst="donut">
              <a:avLst>
                <a:gd name="adj" fmla="val 9081"/>
              </a:avLst>
            </a:prstGeom>
            <a:grpFill/>
            <a:ln w="0">
              <a:solidFill>
                <a:srgbClr val="7A7D7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>
                <a:solidFill>
                  <a:schemeClr val="tx1"/>
                </a:solidFill>
              </a:endParaRPr>
            </a:p>
          </p:txBody>
        </p:sp>
        <p:sp>
          <p:nvSpPr>
            <p:cNvPr id="148" name="Circle: Hollow 147">
              <a:extLst>
                <a:ext uri="{FF2B5EF4-FFF2-40B4-BE49-F238E27FC236}">
                  <a16:creationId xmlns:a16="http://schemas.microsoft.com/office/drawing/2014/main" id="{E585EDFC-85CC-46A2-B27F-CE62842EFAD9}"/>
                </a:ext>
              </a:extLst>
            </p:cNvPr>
            <p:cNvSpPr/>
            <p:nvPr/>
          </p:nvSpPr>
          <p:spPr>
            <a:xfrm>
              <a:off x="9377987" y="-1257360"/>
              <a:ext cx="3869746" cy="3869746"/>
            </a:xfrm>
            <a:prstGeom prst="donut">
              <a:avLst>
                <a:gd name="adj" fmla="val 16090"/>
              </a:avLst>
            </a:prstGeom>
            <a:grpFill/>
            <a:ln w="0">
              <a:solidFill>
                <a:srgbClr val="7A7D7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fa-IR" dirty="0">
                <a:solidFill>
                  <a:schemeClr val="tx1"/>
                </a:solidFill>
              </a:endParaRPr>
            </a:p>
          </p:txBody>
        </p:sp>
      </p:grpSp>
      <p:sp>
        <p:nvSpPr>
          <p:cNvPr id="101" name="Freeform 6">
            <a:extLst>
              <a:ext uri="{FF2B5EF4-FFF2-40B4-BE49-F238E27FC236}">
                <a16:creationId xmlns:a16="http://schemas.microsoft.com/office/drawing/2014/main" id="{1B927FC6-ED37-434F-A263-A069A0F7AE1D}"/>
              </a:ext>
            </a:extLst>
          </p:cNvPr>
          <p:cNvSpPr>
            <a:spLocks/>
          </p:cNvSpPr>
          <p:nvPr/>
        </p:nvSpPr>
        <p:spPr bwMode="auto">
          <a:xfrm>
            <a:off x="450850" y="2588654"/>
            <a:ext cx="4492625" cy="4152377"/>
          </a:xfrm>
          <a:custGeom>
            <a:avLst/>
            <a:gdLst>
              <a:gd name="T0" fmla="*/ 2164 w 2830"/>
              <a:gd name="T1" fmla="*/ 0 h 3408"/>
              <a:gd name="T2" fmla="*/ 1497 w 2830"/>
              <a:gd name="T3" fmla="*/ 463 h 3408"/>
              <a:gd name="T4" fmla="*/ 1511 w 2830"/>
              <a:gd name="T5" fmla="*/ 2437 h 3408"/>
              <a:gd name="T6" fmla="*/ 0 w 2830"/>
              <a:gd name="T7" fmla="*/ 3408 h 3408"/>
              <a:gd name="T8" fmla="*/ 2277 w 2830"/>
              <a:gd name="T9" fmla="*/ 3408 h 3408"/>
              <a:gd name="T10" fmla="*/ 2830 w 2830"/>
              <a:gd name="T11" fmla="*/ 2437 h 3408"/>
              <a:gd name="T12" fmla="*/ 2830 w 2830"/>
              <a:gd name="T13" fmla="*/ 463 h 3408"/>
              <a:gd name="T14" fmla="*/ 2830 w 2830"/>
              <a:gd name="T15" fmla="*/ 463 h 3408"/>
              <a:gd name="T16" fmla="*/ 2164 w 2830"/>
              <a:gd name="T17" fmla="*/ 0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30" h="3408">
                <a:moveTo>
                  <a:pt x="2164" y="0"/>
                </a:moveTo>
                <a:lnTo>
                  <a:pt x="1497" y="463"/>
                </a:lnTo>
                <a:lnTo>
                  <a:pt x="1511" y="2437"/>
                </a:lnTo>
                <a:lnTo>
                  <a:pt x="0" y="3408"/>
                </a:lnTo>
                <a:lnTo>
                  <a:pt x="2277" y="3408"/>
                </a:lnTo>
                <a:lnTo>
                  <a:pt x="2830" y="2437"/>
                </a:lnTo>
                <a:lnTo>
                  <a:pt x="2830" y="463"/>
                </a:lnTo>
                <a:lnTo>
                  <a:pt x="2830" y="463"/>
                </a:lnTo>
                <a:lnTo>
                  <a:pt x="216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/>
          </a:p>
        </p:txBody>
      </p:sp>
      <p:sp>
        <p:nvSpPr>
          <p:cNvPr id="102" name="Freeform 8">
            <a:extLst>
              <a:ext uri="{FF2B5EF4-FFF2-40B4-BE49-F238E27FC236}">
                <a16:creationId xmlns:a16="http://schemas.microsoft.com/office/drawing/2014/main" id="{99BF4956-F361-4E68-9439-5B85310DD62A}"/>
              </a:ext>
            </a:extLst>
          </p:cNvPr>
          <p:cNvSpPr>
            <a:spLocks/>
          </p:cNvSpPr>
          <p:nvPr/>
        </p:nvSpPr>
        <p:spPr bwMode="auto">
          <a:xfrm>
            <a:off x="4065588" y="2588654"/>
            <a:ext cx="3908425" cy="4152377"/>
          </a:xfrm>
          <a:custGeom>
            <a:avLst/>
            <a:gdLst>
              <a:gd name="T0" fmla="*/ 1882 w 2462"/>
              <a:gd name="T1" fmla="*/ 2437 h 3408"/>
              <a:gd name="T2" fmla="*/ 1882 w 2462"/>
              <a:gd name="T3" fmla="*/ 463 h 3408"/>
              <a:gd name="T4" fmla="*/ 1882 w 2462"/>
              <a:gd name="T5" fmla="*/ 463 h 3408"/>
              <a:gd name="T6" fmla="*/ 1216 w 2462"/>
              <a:gd name="T7" fmla="*/ 0 h 3408"/>
              <a:gd name="T8" fmla="*/ 549 w 2462"/>
              <a:gd name="T9" fmla="*/ 463 h 3408"/>
              <a:gd name="T10" fmla="*/ 549 w 2462"/>
              <a:gd name="T11" fmla="*/ 2437 h 3408"/>
              <a:gd name="T12" fmla="*/ 0 w 2462"/>
              <a:gd name="T13" fmla="*/ 3408 h 3408"/>
              <a:gd name="T14" fmla="*/ 2462 w 2462"/>
              <a:gd name="T15" fmla="*/ 3408 h 3408"/>
              <a:gd name="T16" fmla="*/ 1882 w 2462"/>
              <a:gd name="T17" fmla="*/ 2437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62" h="3408">
                <a:moveTo>
                  <a:pt x="1882" y="2437"/>
                </a:moveTo>
                <a:lnTo>
                  <a:pt x="1882" y="463"/>
                </a:lnTo>
                <a:lnTo>
                  <a:pt x="1882" y="463"/>
                </a:lnTo>
                <a:lnTo>
                  <a:pt x="1216" y="0"/>
                </a:lnTo>
                <a:lnTo>
                  <a:pt x="549" y="463"/>
                </a:lnTo>
                <a:lnTo>
                  <a:pt x="549" y="2437"/>
                </a:lnTo>
                <a:lnTo>
                  <a:pt x="0" y="3408"/>
                </a:lnTo>
                <a:lnTo>
                  <a:pt x="2462" y="3408"/>
                </a:lnTo>
                <a:lnTo>
                  <a:pt x="1882" y="243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/>
          </a:p>
        </p:txBody>
      </p:sp>
      <p:sp>
        <p:nvSpPr>
          <p:cNvPr id="103" name="Freeform 10">
            <a:extLst>
              <a:ext uri="{FF2B5EF4-FFF2-40B4-BE49-F238E27FC236}">
                <a16:creationId xmlns:a16="http://schemas.microsoft.com/office/drawing/2014/main" id="{6FF2699B-EBE7-4350-B491-882861BCFAB6}"/>
              </a:ext>
            </a:extLst>
          </p:cNvPr>
          <p:cNvSpPr>
            <a:spLocks/>
          </p:cNvSpPr>
          <p:nvPr/>
        </p:nvSpPr>
        <p:spPr bwMode="auto">
          <a:xfrm>
            <a:off x="7046913" y="2588654"/>
            <a:ext cx="4541838" cy="4152377"/>
          </a:xfrm>
          <a:custGeom>
            <a:avLst/>
            <a:gdLst>
              <a:gd name="T0" fmla="*/ 1333 w 2861"/>
              <a:gd name="T1" fmla="*/ 2437 h 3408"/>
              <a:gd name="T2" fmla="*/ 1333 w 2861"/>
              <a:gd name="T3" fmla="*/ 463 h 3408"/>
              <a:gd name="T4" fmla="*/ 667 w 2861"/>
              <a:gd name="T5" fmla="*/ 0 h 3408"/>
              <a:gd name="T6" fmla="*/ 0 w 2861"/>
              <a:gd name="T7" fmla="*/ 463 h 3408"/>
              <a:gd name="T8" fmla="*/ 0 w 2861"/>
              <a:gd name="T9" fmla="*/ 2437 h 3408"/>
              <a:gd name="T10" fmla="*/ 584 w 2861"/>
              <a:gd name="T11" fmla="*/ 3408 h 3408"/>
              <a:gd name="T12" fmla="*/ 2861 w 2861"/>
              <a:gd name="T13" fmla="*/ 3408 h 3408"/>
              <a:gd name="T14" fmla="*/ 1333 w 2861"/>
              <a:gd name="T15" fmla="*/ 2437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61" h="3408">
                <a:moveTo>
                  <a:pt x="1333" y="2437"/>
                </a:moveTo>
                <a:lnTo>
                  <a:pt x="1333" y="463"/>
                </a:lnTo>
                <a:lnTo>
                  <a:pt x="667" y="0"/>
                </a:lnTo>
                <a:lnTo>
                  <a:pt x="0" y="463"/>
                </a:lnTo>
                <a:lnTo>
                  <a:pt x="0" y="2437"/>
                </a:lnTo>
                <a:lnTo>
                  <a:pt x="584" y="3408"/>
                </a:lnTo>
                <a:lnTo>
                  <a:pt x="2861" y="3408"/>
                </a:lnTo>
                <a:lnTo>
                  <a:pt x="1333" y="243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/>
          </a:p>
        </p:txBody>
      </p:sp>
      <p:sp>
        <p:nvSpPr>
          <p:cNvPr id="104" name="Freeform 14">
            <a:extLst>
              <a:ext uri="{FF2B5EF4-FFF2-40B4-BE49-F238E27FC236}">
                <a16:creationId xmlns:a16="http://schemas.microsoft.com/office/drawing/2014/main" id="{7C366C54-6972-49FF-922E-94EAEBECE823}"/>
              </a:ext>
            </a:extLst>
          </p:cNvPr>
          <p:cNvSpPr>
            <a:spLocks/>
          </p:cNvSpPr>
          <p:nvPr/>
        </p:nvSpPr>
        <p:spPr bwMode="auto">
          <a:xfrm>
            <a:off x="450850" y="5557945"/>
            <a:ext cx="4486275" cy="1183087"/>
          </a:xfrm>
          <a:custGeom>
            <a:avLst/>
            <a:gdLst>
              <a:gd name="T0" fmla="*/ 2826 w 2826"/>
              <a:gd name="T1" fmla="*/ 0 h 971"/>
              <a:gd name="T2" fmla="*/ 1511 w 2826"/>
              <a:gd name="T3" fmla="*/ 0 h 971"/>
              <a:gd name="T4" fmla="*/ 0 w 2826"/>
              <a:gd name="T5" fmla="*/ 971 h 971"/>
              <a:gd name="T6" fmla="*/ 2277 w 2826"/>
              <a:gd name="T7" fmla="*/ 971 h 971"/>
              <a:gd name="T8" fmla="*/ 2826 w 2826"/>
              <a:gd name="T9" fmla="*/ 0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26" h="971">
                <a:moveTo>
                  <a:pt x="2826" y="0"/>
                </a:moveTo>
                <a:lnTo>
                  <a:pt x="1511" y="0"/>
                </a:lnTo>
                <a:lnTo>
                  <a:pt x="0" y="971"/>
                </a:lnTo>
                <a:lnTo>
                  <a:pt x="2277" y="971"/>
                </a:lnTo>
                <a:lnTo>
                  <a:pt x="282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/>
          </a:p>
        </p:txBody>
      </p:sp>
      <p:sp>
        <p:nvSpPr>
          <p:cNvPr id="105" name="Freeform 20">
            <a:extLst>
              <a:ext uri="{FF2B5EF4-FFF2-40B4-BE49-F238E27FC236}">
                <a16:creationId xmlns:a16="http://schemas.microsoft.com/office/drawing/2014/main" id="{F09DFABA-DEDF-48BD-84DB-F6270AD4C807}"/>
              </a:ext>
            </a:extLst>
          </p:cNvPr>
          <p:cNvSpPr>
            <a:spLocks/>
          </p:cNvSpPr>
          <p:nvPr/>
        </p:nvSpPr>
        <p:spPr bwMode="auto">
          <a:xfrm>
            <a:off x="7046913" y="5557945"/>
            <a:ext cx="4541838" cy="1183087"/>
          </a:xfrm>
          <a:custGeom>
            <a:avLst/>
            <a:gdLst>
              <a:gd name="T0" fmla="*/ 1333 w 2861"/>
              <a:gd name="T1" fmla="*/ 0 h 971"/>
              <a:gd name="T2" fmla="*/ 0 w 2861"/>
              <a:gd name="T3" fmla="*/ 0 h 971"/>
              <a:gd name="T4" fmla="*/ 4 w 2861"/>
              <a:gd name="T5" fmla="*/ 0 h 971"/>
              <a:gd name="T6" fmla="*/ 584 w 2861"/>
              <a:gd name="T7" fmla="*/ 971 h 971"/>
              <a:gd name="T8" fmla="*/ 2861 w 2861"/>
              <a:gd name="T9" fmla="*/ 971 h 971"/>
              <a:gd name="T10" fmla="*/ 1333 w 2861"/>
              <a:gd name="T11" fmla="*/ 0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61" h="971">
                <a:moveTo>
                  <a:pt x="1333" y="0"/>
                </a:moveTo>
                <a:lnTo>
                  <a:pt x="0" y="0"/>
                </a:lnTo>
                <a:lnTo>
                  <a:pt x="4" y="0"/>
                </a:lnTo>
                <a:lnTo>
                  <a:pt x="584" y="971"/>
                </a:lnTo>
                <a:lnTo>
                  <a:pt x="2861" y="971"/>
                </a:lnTo>
                <a:lnTo>
                  <a:pt x="133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C5903B9-48B8-4C7E-8E73-060217F120E1}"/>
              </a:ext>
            </a:extLst>
          </p:cNvPr>
          <p:cNvGrpSpPr/>
          <p:nvPr/>
        </p:nvGrpSpPr>
        <p:grpSpPr>
          <a:xfrm>
            <a:off x="596900" y="2380343"/>
            <a:ext cx="4492625" cy="4477657"/>
            <a:chOff x="596900" y="2705622"/>
            <a:chExt cx="4492625" cy="4152378"/>
          </a:xfrm>
        </p:grpSpPr>
        <p:sp>
          <p:nvSpPr>
            <p:cNvPr id="107" name="Freeform 5">
              <a:extLst>
                <a:ext uri="{FF2B5EF4-FFF2-40B4-BE49-F238E27FC236}">
                  <a16:creationId xmlns:a16="http://schemas.microsoft.com/office/drawing/2014/main" id="{8CA3EC60-6E14-45D2-9506-8D5825411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900" y="2705622"/>
              <a:ext cx="4492625" cy="4152377"/>
            </a:xfrm>
            <a:custGeom>
              <a:avLst/>
              <a:gdLst>
                <a:gd name="T0" fmla="*/ 2164 w 2830"/>
                <a:gd name="T1" fmla="*/ 0 h 3408"/>
                <a:gd name="T2" fmla="*/ 1497 w 2830"/>
                <a:gd name="T3" fmla="*/ 463 h 3408"/>
                <a:gd name="T4" fmla="*/ 1511 w 2830"/>
                <a:gd name="T5" fmla="*/ 2437 h 3408"/>
                <a:gd name="T6" fmla="*/ 0 w 2830"/>
                <a:gd name="T7" fmla="*/ 3408 h 3408"/>
                <a:gd name="T8" fmla="*/ 2277 w 2830"/>
                <a:gd name="T9" fmla="*/ 3408 h 3408"/>
                <a:gd name="T10" fmla="*/ 2830 w 2830"/>
                <a:gd name="T11" fmla="*/ 2437 h 3408"/>
                <a:gd name="T12" fmla="*/ 2830 w 2830"/>
                <a:gd name="T13" fmla="*/ 463 h 3408"/>
                <a:gd name="T14" fmla="*/ 2830 w 2830"/>
                <a:gd name="T15" fmla="*/ 463 h 3408"/>
                <a:gd name="T16" fmla="*/ 2164 w 2830"/>
                <a:gd name="T17" fmla="*/ 0 h 3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30" h="3408">
                  <a:moveTo>
                    <a:pt x="2164" y="0"/>
                  </a:moveTo>
                  <a:lnTo>
                    <a:pt x="1497" y="463"/>
                  </a:lnTo>
                  <a:lnTo>
                    <a:pt x="1511" y="2437"/>
                  </a:lnTo>
                  <a:lnTo>
                    <a:pt x="0" y="3408"/>
                  </a:lnTo>
                  <a:lnTo>
                    <a:pt x="2277" y="3408"/>
                  </a:lnTo>
                  <a:lnTo>
                    <a:pt x="2830" y="2437"/>
                  </a:lnTo>
                  <a:lnTo>
                    <a:pt x="2830" y="463"/>
                  </a:lnTo>
                  <a:lnTo>
                    <a:pt x="2830" y="4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algn="ctr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/>
            </a:p>
          </p:txBody>
        </p:sp>
        <p:sp>
          <p:nvSpPr>
            <p:cNvPr id="108" name="Freeform 13">
              <a:extLst>
                <a:ext uri="{FF2B5EF4-FFF2-40B4-BE49-F238E27FC236}">
                  <a16:creationId xmlns:a16="http://schemas.microsoft.com/office/drawing/2014/main" id="{096E356B-3F4B-4591-AEA0-69D493F87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0" y="5674913"/>
              <a:ext cx="4486275" cy="1183087"/>
            </a:xfrm>
            <a:custGeom>
              <a:avLst/>
              <a:gdLst>
                <a:gd name="T0" fmla="*/ 2826 w 2826"/>
                <a:gd name="T1" fmla="*/ 0 h 971"/>
                <a:gd name="T2" fmla="*/ 1511 w 2826"/>
                <a:gd name="T3" fmla="*/ 0 h 971"/>
                <a:gd name="T4" fmla="*/ 0 w 2826"/>
                <a:gd name="T5" fmla="*/ 971 h 971"/>
                <a:gd name="T6" fmla="*/ 2277 w 2826"/>
                <a:gd name="T7" fmla="*/ 971 h 971"/>
                <a:gd name="T8" fmla="*/ 2826 w 2826"/>
                <a:gd name="T9" fmla="*/ 0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6" h="971">
                  <a:moveTo>
                    <a:pt x="2826" y="0"/>
                  </a:moveTo>
                  <a:lnTo>
                    <a:pt x="1511" y="0"/>
                  </a:lnTo>
                  <a:lnTo>
                    <a:pt x="0" y="971"/>
                  </a:lnTo>
                  <a:lnTo>
                    <a:pt x="2277" y="971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54EE81D-17FE-4E29-94E7-6EBFE1E24EC4}"/>
              </a:ext>
            </a:extLst>
          </p:cNvPr>
          <p:cNvGrpSpPr/>
          <p:nvPr/>
        </p:nvGrpSpPr>
        <p:grpSpPr>
          <a:xfrm>
            <a:off x="4217988" y="2380343"/>
            <a:ext cx="3908425" cy="4477657"/>
            <a:chOff x="4217988" y="2705622"/>
            <a:chExt cx="3908425" cy="4152378"/>
          </a:xfrm>
        </p:grpSpPr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6C3B705D-4848-4A1A-843C-5F61D33F5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988" y="2705622"/>
              <a:ext cx="3908425" cy="4152377"/>
            </a:xfrm>
            <a:custGeom>
              <a:avLst/>
              <a:gdLst>
                <a:gd name="T0" fmla="*/ 1882 w 2462"/>
                <a:gd name="T1" fmla="*/ 2437 h 3408"/>
                <a:gd name="T2" fmla="*/ 1882 w 2462"/>
                <a:gd name="T3" fmla="*/ 463 h 3408"/>
                <a:gd name="T4" fmla="*/ 1882 w 2462"/>
                <a:gd name="T5" fmla="*/ 463 h 3408"/>
                <a:gd name="T6" fmla="*/ 1216 w 2462"/>
                <a:gd name="T7" fmla="*/ 0 h 3408"/>
                <a:gd name="T8" fmla="*/ 549 w 2462"/>
                <a:gd name="T9" fmla="*/ 463 h 3408"/>
                <a:gd name="T10" fmla="*/ 549 w 2462"/>
                <a:gd name="T11" fmla="*/ 2437 h 3408"/>
                <a:gd name="T12" fmla="*/ 0 w 2462"/>
                <a:gd name="T13" fmla="*/ 3408 h 3408"/>
                <a:gd name="T14" fmla="*/ 2462 w 2462"/>
                <a:gd name="T15" fmla="*/ 3408 h 3408"/>
                <a:gd name="T16" fmla="*/ 1882 w 2462"/>
                <a:gd name="T17" fmla="*/ 2437 h 3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2" h="3408">
                  <a:moveTo>
                    <a:pt x="1882" y="2437"/>
                  </a:moveTo>
                  <a:lnTo>
                    <a:pt x="1882" y="463"/>
                  </a:lnTo>
                  <a:lnTo>
                    <a:pt x="1882" y="463"/>
                  </a:lnTo>
                  <a:lnTo>
                    <a:pt x="1216" y="0"/>
                  </a:lnTo>
                  <a:lnTo>
                    <a:pt x="549" y="463"/>
                  </a:lnTo>
                  <a:lnTo>
                    <a:pt x="549" y="2437"/>
                  </a:lnTo>
                  <a:lnTo>
                    <a:pt x="0" y="3408"/>
                  </a:lnTo>
                  <a:lnTo>
                    <a:pt x="2462" y="3408"/>
                  </a:lnTo>
                  <a:lnTo>
                    <a:pt x="1882" y="24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90500" algn="ctr" rotWithShape="0">
                <a:schemeClr val="tx2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/>
            </a:p>
          </p:txBody>
        </p:sp>
        <p:sp>
          <p:nvSpPr>
            <p:cNvPr id="111" name="Freeform 15">
              <a:extLst>
                <a:ext uri="{FF2B5EF4-FFF2-40B4-BE49-F238E27FC236}">
                  <a16:creationId xmlns:a16="http://schemas.microsoft.com/office/drawing/2014/main" id="{4E0B2CCA-A2D5-4474-B372-976FCF78B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988" y="5674913"/>
              <a:ext cx="3908425" cy="1183087"/>
            </a:xfrm>
            <a:custGeom>
              <a:avLst/>
              <a:gdLst>
                <a:gd name="T0" fmla="*/ 1878 w 2462"/>
                <a:gd name="T1" fmla="*/ 0 h 971"/>
                <a:gd name="T2" fmla="*/ 549 w 2462"/>
                <a:gd name="T3" fmla="*/ 0 h 971"/>
                <a:gd name="T4" fmla="*/ 553 w 2462"/>
                <a:gd name="T5" fmla="*/ 0 h 971"/>
                <a:gd name="T6" fmla="*/ 0 w 2462"/>
                <a:gd name="T7" fmla="*/ 971 h 971"/>
                <a:gd name="T8" fmla="*/ 2462 w 2462"/>
                <a:gd name="T9" fmla="*/ 971 h 971"/>
                <a:gd name="T10" fmla="*/ 1878 w 2462"/>
                <a:gd name="T11" fmla="*/ 0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2" h="971">
                  <a:moveTo>
                    <a:pt x="1878" y="0"/>
                  </a:moveTo>
                  <a:lnTo>
                    <a:pt x="549" y="0"/>
                  </a:lnTo>
                  <a:lnTo>
                    <a:pt x="553" y="0"/>
                  </a:lnTo>
                  <a:lnTo>
                    <a:pt x="0" y="971"/>
                  </a:lnTo>
                  <a:lnTo>
                    <a:pt x="2462" y="971"/>
                  </a:lnTo>
                  <a:lnTo>
                    <a:pt x="1878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EF7B4E5-3F57-4357-AC2B-1E38B44B4427}"/>
              </a:ext>
            </a:extLst>
          </p:cNvPr>
          <p:cNvGrpSpPr/>
          <p:nvPr/>
        </p:nvGrpSpPr>
        <p:grpSpPr>
          <a:xfrm>
            <a:off x="7199313" y="2380343"/>
            <a:ext cx="4541838" cy="4477657"/>
            <a:chOff x="7199313" y="2705622"/>
            <a:chExt cx="4541838" cy="4152378"/>
          </a:xfrm>
        </p:grpSpPr>
        <p:sp>
          <p:nvSpPr>
            <p:cNvPr id="113" name="Freeform 9">
              <a:extLst>
                <a:ext uri="{FF2B5EF4-FFF2-40B4-BE49-F238E27FC236}">
                  <a16:creationId xmlns:a16="http://schemas.microsoft.com/office/drawing/2014/main" id="{3693D6B0-7E6B-4E90-BBCE-7F8F8F152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9313" y="2705622"/>
              <a:ext cx="4541838" cy="4152377"/>
            </a:xfrm>
            <a:custGeom>
              <a:avLst/>
              <a:gdLst>
                <a:gd name="T0" fmla="*/ 1333 w 2861"/>
                <a:gd name="T1" fmla="*/ 2437 h 3408"/>
                <a:gd name="T2" fmla="*/ 1333 w 2861"/>
                <a:gd name="T3" fmla="*/ 463 h 3408"/>
                <a:gd name="T4" fmla="*/ 667 w 2861"/>
                <a:gd name="T5" fmla="*/ 0 h 3408"/>
                <a:gd name="T6" fmla="*/ 0 w 2861"/>
                <a:gd name="T7" fmla="*/ 463 h 3408"/>
                <a:gd name="T8" fmla="*/ 0 w 2861"/>
                <a:gd name="T9" fmla="*/ 2437 h 3408"/>
                <a:gd name="T10" fmla="*/ 584 w 2861"/>
                <a:gd name="T11" fmla="*/ 3408 h 3408"/>
                <a:gd name="T12" fmla="*/ 2861 w 2861"/>
                <a:gd name="T13" fmla="*/ 3408 h 3408"/>
                <a:gd name="T14" fmla="*/ 1333 w 2861"/>
                <a:gd name="T15" fmla="*/ 2437 h 3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61" h="3408">
                  <a:moveTo>
                    <a:pt x="1333" y="2437"/>
                  </a:moveTo>
                  <a:lnTo>
                    <a:pt x="1333" y="463"/>
                  </a:lnTo>
                  <a:lnTo>
                    <a:pt x="667" y="0"/>
                  </a:lnTo>
                  <a:lnTo>
                    <a:pt x="0" y="463"/>
                  </a:lnTo>
                  <a:lnTo>
                    <a:pt x="0" y="2437"/>
                  </a:lnTo>
                  <a:lnTo>
                    <a:pt x="584" y="3408"/>
                  </a:lnTo>
                  <a:lnTo>
                    <a:pt x="2861" y="3408"/>
                  </a:lnTo>
                  <a:lnTo>
                    <a:pt x="1333" y="243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90500" algn="ctr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/>
            </a:p>
          </p:txBody>
        </p:sp>
        <p:sp>
          <p:nvSpPr>
            <p:cNvPr id="114" name="Freeform 19">
              <a:extLst>
                <a:ext uri="{FF2B5EF4-FFF2-40B4-BE49-F238E27FC236}">
                  <a16:creationId xmlns:a16="http://schemas.microsoft.com/office/drawing/2014/main" id="{B7E7281F-BF19-41B5-9EC2-398C12549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9313" y="5674913"/>
              <a:ext cx="4541838" cy="1183087"/>
            </a:xfrm>
            <a:custGeom>
              <a:avLst/>
              <a:gdLst>
                <a:gd name="T0" fmla="*/ 1333 w 2861"/>
                <a:gd name="T1" fmla="*/ 0 h 971"/>
                <a:gd name="T2" fmla="*/ 0 w 2861"/>
                <a:gd name="T3" fmla="*/ 0 h 971"/>
                <a:gd name="T4" fmla="*/ 4 w 2861"/>
                <a:gd name="T5" fmla="*/ 0 h 971"/>
                <a:gd name="T6" fmla="*/ 584 w 2861"/>
                <a:gd name="T7" fmla="*/ 971 h 971"/>
                <a:gd name="T8" fmla="*/ 2861 w 2861"/>
                <a:gd name="T9" fmla="*/ 971 h 971"/>
                <a:gd name="T10" fmla="*/ 1333 w 2861"/>
                <a:gd name="T11" fmla="*/ 0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1" h="971">
                  <a:moveTo>
                    <a:pt x="1333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584" y="971"/>
                  </a:lnTo>
                  <a:lnTo>
                    <a:pt x="2861" y="971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CC08375-B4AE-49E4-B67B-651065F0BE1A}"/>
              </a:ext>
            </a:extLst>
          </p:cNvPr>
          <p:cNvGrpSpPr/>
          <p:nvPr/>
        </p:nvGrpSpPr>
        <p:grpSpPr>
          <a:xfrm>
            <a:off x="7835031" y="2954840"/>
            <a:ext cx="856532" cy="407088"/>
            <a:chOff x="10028238" y="2828925"/>
            <a:chExt cx="577850" cy="274638"/>
          </a:xfrm>
          <a:solidFill>
            <a:schemeClr val="bg1"/>
          </a:solidFill>
        </p:grpSpPr>
        <p:sp>
          <p:nvSpPr>
            <p:cNvPr id="116" name="Freeform 91">
              <a:extLst>
                <a:ext uri="{FF2B5EF4-FFF2-40B4-BE49-F238E27FC236}">
                  <a16:creationId xmlns:a16="http://schemas.microsoft.com/office/drawing/2014/main" id="{F6EA7B5C-38AC-4D83-B2E1-69482DEA35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28238" y="2828925"/>
              <a:ext cx="577850" cy="274638"/>
            </a:xfrm>
            <a:custGeom>
              <a:avLst/>
              <a:gdLst>
                <a:gd name="T0" fmla="*/ 227 w 3643"/>
                <a:gd name="T1" fmla="*/ 1180 h 1728"/>
                <a:gd name="T2" fmla="*/ 163 w 3643"/>
                <a:gd name="T3" fmla="*/ 1377 h 1728"/>
                <a:gd name="T4" fmla="*/ 282 w 3643"/>
                <a:gd name="T5" fmla="*/ 1542 h 1728"/>
                <a:gd name="T6" fmla="*/ 491 w 3643"/>
                <a:gd name="T7" fmla="*/ 1542 h 1728"/>
                <a:gd name="T8" fmla="*/ 611 w 3643"/>
                <a:gd name="T9" fmla="*/ 1377 h 1728"/>
                <a:gd name="T10" fmla="*/ 548 w 3643"/>
                <a:gd name="T11" fmla="*/ 1180 h 1728"/>
                <a:gd name="T12" fmla="*/ 2303 w 3643"/>
                <a:gd name="T13" fmla="*/ 1114 h 1728"/>
                <a:gd name="T14" fmla="*/ 2120 w 3643"/>
                <a:gd name="T15" fmla="*/ 1207 h 1728"/>
                <a:gd name="T16" fmla="*/ 2088 w 3643"/>
                <a:gd name="T17" fmla="*/ 1413 h 1728"/>
                <a:gd name="T18" fmla="*/ 2232 w 3643"/>
                <a:gd name="T19" fmla="*/ 1556 h 1728"/>
                <a:gd name="T20" fmla="*/ 2438 w 3643"/>
                <a:gd name="T21" fmla="*/ 1523 h 1728"/>
                <a:gd name="T22" fmla="*/ 2531 w 3643"/>
                <a:gd name="T23" fmla="*/ 1341 h 1728"/>
                <a:gd name="T24" fmla="*/ 2438 w 3643"/>
                <a:gd name="T25" fmla="*/ 1157 h 1728"/>
                <a:gd name="T26" fmla="*/ 3220 w 3643"/>
                <a:gd name="T27" fmla="*/ 163 h 1728"/>
                <a:gd name="T28" fmla="*/ 3055 w 3643"/>
                <a:gd name="T29" fmla="*/ 282 h 1728"/>
                <a:gd name="T30" fmla="*/ 3055 w 3643"/>
                <a:gd name="T31" fmla="*/ 492 h 1728"/>
                <a:gd name="T32" fmla="*/ 3220 w 3643"/>
                <a:gd name="T33" fmla="*/ 611 h 1728"/>
                <a:gd name="T34" fmla="*/ 3417 w 3643"/>
                <a:gd name="T35" fmla="*/ 547 h 1728"/>
                <a:gd name="T36" fmla="*/ 3480 w 3643"/>
                <a:gd name="T37" fmla="*/ 350 h 1728"/>
                <a:gd name="T38" fmla="*/ 3360 w 3643"/>
                <a:gd name="T39" fmla="*/ 185 h 1728"/>
                <a:gd name="T40" fmla="*/ 1268 w 3643"/>
                <a:gd name="T41" fmla="*/ 172 h 1728"/>
                <a:gd name="T42" fmla="*/ 1124 w 3643"/>
                <a:gd name="T43" fmla="*/ 316 h 1728"/>
                <a:gd name="T44" fmla="*/ 1157 w 3643"/>
                <a:gd name="T45" fmla="*/ 522 h 1728"/>
                <a:gd name="T46" fmla="*/ 1339 w 3643"/>
                <a:gd name="T47" fmla="*/ 615 h 1728"/>
                <a:gd name="T48" fmla="*/ 1523 w 3643"/>
                <a:gd name="T49" fmla="*/ 522 h 1728"/>
                <a:gd name="T50" fmla="*/ 1555 w 3643"/>
                <a:gd name="T51" fmla="*/ 316 h 1728"/>
                <a:gd name="T52" fmla="*/ 1411 w 3643"/>
                <a:gd name="T53" fmla="*/ 172 h 1728"/>
                <a:gd name="T54" fmla="*/ 3396 w 3643"/>
                <a:gd name="T55" fmla="*/ 26 h 1728"/>
                <a:gd name="T56" fmla="*/ 3598 w 3643"/>
                <a:gd name="T57" fmla="*/ 205 h 1728"/>
                <a:gd name="T58" fmla="*/ 3631 w 3643"/>
                <a:gd name="T59" fmla="*/ 482 h 1728"/>
                <a:gd name="T60" fmla="*/ 3477 w 3643"/>
                <a:gd name="T61" fmla="*/ 704 h 1728"/>
                <a:gd name="T62" fmla="*/ 3210 w 3643"/>
                <a:gd name="T63" fmla="*/ 772 h 1728"/>
                <a:gd name="T64" fmla="*/ 2649 w 3643"/>
                <a:gd name="T65" fmla="*/ 1167 h 1728"/>
                <a:gd name="T66" fmla="*/ 2678 w 3643"/>
                <a:gd name="T67" fmla="*/ 1436 h 1728"/>
                <a:gd name="T68" fmla="*/ 2524 w 3643"/>
                <a:gd name="T69" fmla="*/ 1658 h 1728"/>
                <a:gd name="T70" fmla="*/ 2255 w 3643"/>
                <a:gd name="T71" fmla="*/ 1725 h 1728"/>
                <a:gd name="T72" fmla="*/ 2014 w 3643"/>
                <a:gd name="T73" fmla="*/ 1597 h 1728"/>
                <a:gd name="T74" fmla="*/ 1917 w 3643"/>
                <a:gd name="T75" fmla="*/ 1341 h 1728"/>
                <a:gd name="T76" fmla="*/ 1551 w 3643"/>
                <a:gd name="T77" fmla="*/ 711 h 1728"/>
                <a:gd name="T78" fmla="*/ 1294 w 3643"/>
                <a:gd name="T79" fmla="*/ 772 h 1728"/>
                <a:gd name="T80" fmla="*/ 732 w 3643"/>
                <a:gd name="T81" fmla="*/ 1167 h 1728"/>
                <a:gd name="T82" fmla="*/ 762 w 3643"/>
                <a:gd name="T83" fmla="*/ 1436 h 1728"/>
                <a:gd name="T84" fmla="*/ 607 w 3643"/>
                <a:gd name="T85" fmla="*/ 1658 h 1728"/>
                <a:gd name="T86" fmla="*/ 338 w 3643"/>
                <a:gd name="T87" fmla="*/ 1725 h 1728"/>
                <a:gd name="T88" fmla="*/ 97 w 3643"/>
                <a:gd name="T89" fmla="*/ 1597 h 1728"/>
                <a:gd name="T90" fmla="*/ 0 w 3643"/>
                <a:gd name="T91" fmla="*/ 1341 h 1728"/>
                <a:gd name="T92" fmla="*/ 97 w 3643"/>
                <a:gd name="T93" fmla="*/ 1084 h 1728"/>
                <a:gd name="T94" fmla="*/ 338 w 3643"/>
                <a:gd name="T95" fmla="*/ 957 h 1728"/>
                <a:gd name="T96" fmla="*/ 597 w 3643"/>
                <a:gd name="T97" fmla="*/ 1016 h 1728"/>
                <a:gd name="T98" fmla="*/ 952 w 3643"/>
                <a:gd name="T99" fmla="*/ 387 h 1728"/>
                <a:gd name="T100" fmla="*/ 1051 w 3643"/>
                <a:gd name="T101" fmla="*/ 130 h 1728"/>
                <a:gd name="T102" fmla="*/ 1291 w 3643"/>
                <a:gd name="T103" fmla="*/ 2 h 1728"/>
                <a:gd name="T104" fmla="*/ 1561 w 3643"/>
                <a:gd name="T105" fmla="*/ 69 h 1728"/>
                <a:gd name="T106" fmla="*/ 1714 w 3643"/>
                <a:gd name="T107" fmla="*/ 291 h 1728"/>
                <a:gd name="T108" fmla="*/ 1686 w 3643"/>
                <a:gd name="T109" fmla="*/ 560 h 1728"/>
                <a:gd name="T110" fmla="*/ 2255 w 3643"/>
                <a:gd name="T111" fmla="*/ 957 h 1728"/>
                <a:gd name="T112" fmla="*/ 2514 w 3643"/>
                <a:gd name="T113" fmla="*/ 1016 h 1728"/>
                <a:gd name="T114" fmla="*/ 2869 w 3643"/>
                <a:gd name="T115" fmla="*/ 387 h 1728"/>
                <a:gd name="T116" fmla="*/ 2968 w 3643"/>
                <a:gd name="T117" fmla="*/ 130 h 1728"/>
                <a:gd name="T118" fmla="*/ 3208 w 3643"/>
                <a:gd name="T119" fmla="*/ 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3" h="1728">
                  <a:moveTo>
                    <a:pt x="387" y="1114"/>
                  </a:moveTo>
                  <a:lnTo>
                    <a:pt x="350" y="1116"/>
                  </a:lnTo>
                  <a:lnTo>
                    <a:pt x="315" y="1125"/>
                  </a:lnTo>
                  <a:lnTo>
                    <a:pt x="282" y="1139"/>
                  </a:lnTo>
                  <a:lnTo>
                    <a:pt x="253" y="1157"/>
                  </a:lnTo>
                  <a:lnTo>
                    <a:pt x="227" y="1180"/>
                  </a:lnTo>
                  <a:lnTo>
                    <a:pt x="204" y="1207"/>
                  </a:lnTo>
                  <a:lnTo>
                    <a:pt x="185" y="1237"/>
                  </a:lnTo>
                  <a:lnTo>
                    <a:pt x="171" y="1269"/>
                  </a:lnTo>
                  <a:lnTo>
                    <a:pt x="163" y="1304"/>
                  </a:lnTo>
                  <a:lnTo>
                    <a:pt x="160" y="1341"/>
                  </a:lnTo>
                  <a:lnTo>
                    <a:pt x="163" y="1377"/>
                  </a:lnTo>
                  <a:lnTo>
                    <a:pt x="171" y="1413"/>
                  </a:lnTo>
                  <a:lnTo>
                    <a:pt x="185" y="1445"/>
                  </a:lnTo>
                  <a:lnTo>
                    <a:pt x="204" y="1475"/>
                  </a:lnTo>
                  <a:lnTo>
                    <a:pt x="227" y="1501"/>
                  </a:lnTo>
                  <a:lnTo>
                    <a:pt x="253" y="1523"/>
                  </a:lnTo>
                  <a:lnTo>
                    <a:pt x="282" y="1542"/>
                  </a:lnTo>
                  <a:lnTo>
                    <a:pt x="315" y="1556"/>
                  </a:lnTo>
                  <a:lnTo>
                    <a:pt x="350" y="1564"/>
                  </a:lnTo>
                  <a:lnTo>
                    <a:pt x="387" y="1568"/>
                  </a:lnTo>
                  <a:lnTo>
                    <a:pt x="424" y="1564"/>
                  </a:lnTo>
                  <a:lnTo>
                    <a:pt x="458" y="1556"/>
                  </a:lnTo>
                  <a:lnTo>
                    <a:pt x="491" y="1542"/>
                  </a:lnTo>
                  <a:lnTo>
                    <a:pt x="521" y="1523"/>
                  </a:lnTo>
                  <a:lnTo>
                    <a:pt x="548" y="1501"/>
                  </a:lnTo>
                  <a:lnTo>
                    <a:pt x="570" y="1475"/>
                  </a:lnTo>
                  <a:lnTo>
                    <a:pt x="588" y="1445"/>
                  </a:lnTo>
                  <a:lnTo>
                    <a:pt x="602" y="1413"/>
                  </a:lnTo>
                  <a:lnTo>
                    <a:pt x="611" y="1377"/>
                  </a:lnTo>
                  <a:lnTo>
                    <a:pt x="614" y="1341"/>
                  </a:lnTo>
                  <a:lnTo>
                    <a:pt x="611" y="1304"/>
                  </a:lnTo>
                  <a:lnTo>
                    <a:pt x="602" y="1269"/>
                  </a:lnTo>
                  <a:lnTo>
                    <a:pt x="588" y="1237"/>
                  </a:lnTo>
                  <a:lnTo>
                    <a:pt x="570" y="1207"/>
                  </a:lnTo>
                  <a:lnTo>
                    <a:pt x="548" y="1180"/>
                  </a:lnTo>
                  <a:lnTo>
                    <a:pt x="521" y="1157"/>
                  </a:lnTo>
                  <a:lnTo>
                    <a:pt x="491" y="1139"/>
                  </a:lnTo>
                  <a:lnTo>
                    <a:pt x="458" y="1125"/>
                  </a:lnTo>
                  <a:lnTo>
                    <a:pt x="424" y="1116"/>
                  </a:lnTo>
                  <a:lnTo>
                    <a:pt x="387" y="1114"/>
                  </a:lnTo>
                  <a:close/>
                  <a:moveTo>
                    <a:pt x="2303" y="1114"/>
                  </a:moveTo>
                  <a:lnTo>
                    <a:pt x="2266" y="1116"/>
                  </a:lnTo>
                  <a:lnTo>
                    <a:pt x="2232" y="1125"/>
                  </a:lnTo>
                  <a:lnTo>
                    <a:pt x="2199" y="1139"/>
                  </a:lnTo>
                  <a:lnTo>
                    <a:pt x="2169" y="1157"/>
                  </a:lnTo>
                  <a:lnTo>
                    <a:pt x="2142" y="1180"/>
                  </a:lnTo>
                  <a:lnTo>
                    <a:pt x="2120" y="1207"/>
                  </a:lnTo>
                  <a:lnTo>
                    <a:pt x="2102" y="1237"/>
                  </a:lnTo>
                  <a:lnTo>
                    <a:pt x="2088" y="1269"/>
                  </a:lnTo>
                  <a:lnTo>
                    <a:pt x="2079" y="1304"/>
                  </a:lnTo>
                  <a:lnTo>
                    <a:pt x="2076" y="1341"/>
                  </a:lnTo>
                  <a:lnTo>
                    <a:pt x="2079" y="1377"/>
                  </a:lnTo>
                  <a:lnTo>
                    <a:pt x="2088" y="1413"/>
                  </a:lnTo>
                  <a:lnTo>
                    <a:pt x="2102" y="1445"/>
                  </a:lnTo>
                  <a:lnTo>
                    <a:pt x="2120" y="1475"/>
                  </a:lnTo>
                  <a:lnTo>
                    <a:pt x="2142" y="1501"/>
                  </a:lnTo>
                  <a:lnTo>
                    <a:pt x="2169" y="1523"/>
                  </a:lnTo>
                  <a:lnTo>
                    <a:pt x="2199" y="1542"/>
                  </a:lnTo>
                  <a:lnTo>
                    <a:pt x="2232" y="1556"/>
                  </a:lnTo>
                  <a:lnTo>
                    <a:pt x="2266" y="1564"/>
                  </a:lnTo>
                  <a:lnTo>
                    <a:pt x="2303" y="1568"/>
                  </a:lnTo>
                  <a:lnTo>
                    <a:pt x="2340" y="1564"/>
                  </a:lnTo>
                  <a:lnTo>
                    <a:pt x="2375" y="1556"/>
                  </a:lnTo>
                  <a:lnTo>
                    <a:pt x="2408" y="1542"/>
                  </a:lnTo>
                  <a:lnTo>
                    <a:pt x="2438" y="1523"/>
                  </a:lnTo>
                  <a:lnTo>
                    <a:pt x="2463" y="1501"/>
                  </a:lnTo>
                  <a:lnTo>
                    <a:pt x="2486" y="1475"/>
                  </a:lnTo>
                  <a:lnTo>
                    <a:pt x="2505" y="1445"/>
                  </a:lnTo>
                  <a:lnTo>
                    <a:pt x="2519" y="1413"/>
                  </a:lnTo>
                  <a:lnTo>
                    <a:pt x="2527" y="1377"/>
                  </a:lnTo>
                  <a:lnTo>
                    <a:pt x="2531" y="1341"/>
                  </a:lnTo>
                  <a:lnTo>
                    <a:pt x="2527" y="1304"/>
                  </a:lnTo>
                  <a:lnTo>
                    <a:pt x="2519" y="1269"/>
                  </a:lnTo>
                  <a:lnTo>
                    <a:pt x="2505" y="1237"/>
                  </a:lnTo>
                  <a:lnTo>
                    <a:pt x="2486" y="1207"/>
                  </a:lnTo>
                  <a:lnTo>
                    <a:pt x="2463" y="1180"/>
                  </a:lnTo>
                  <a:lnTo>
                    <a:pt x="2438" y="1157"/>
                  </a:lnTo>
                  <a:lnTo>
                    <a:pt x="2408" y="1139"/>
                  </a:lnTo>
                  <a:lnTo>
                    <a:pt x="2375" y="1125"/>
                  </a:lnTo>
                  <a:lnTo>
                    <a:pt x="2340" y="1116"/>
                  </a:lnTo>
                  <a:lnTo>
                    <a:pt x="2303" y="1114"/>
                  </a:lnTo>
                  <a:close/>
                  <a:moveTo>
                    <a:pt x="3256" y="160"/>
                  </a:moveTo>
                  <a:lnTo>
                    <a:pt x="3220" y="163"/>
                  </a:lnTo>
                  <a:lnTo>
                    <a:pt x="3184" y="172"/>
                  </a:lnTo>
                  <a:lnTo>
                    <a:pt x="3152" y="185"/>
                  </a:lnTo>
                  <a:lnTo>
                    <a:pt x="3122" y="204"/>
                  </a:lnTo>
                  <a:lnTo>
                    <a:pt x="3096" y="226"/>
                  </a:lnTo>
                  <a:lnTo>
                    <a:pt x="3073" y="253"/>
                  </a:lnTo>
                  <a:lnTo>
                    <a:pt x="3055" y="282"/>
                  </a:lnTo>
                  <a:lnTo>
                    <a:pt x="3041" y="316"/>
                  </a:lnTo>
                  <a:lnTo>
                    <a:pt x="3032" y="350"/>
                  </a:lnTo>
                  <a:lnTo>
                    <a:pt x="3030" y="387"/>
                  </a:lnTo>
                  <a:lnTo>
                    <a:pt x="3032" y="424"/>
                  </a:lnTo>
                  <a:lnTo>
                    <a:pt x="3041" y="458"/>
                  </a:lnTo>
                  <a:lnTo>
                    <a:pt x="3055" y="492"/>
                  </a:lnTo>
                  <a:lnTo>
                    <a:pt x="3073" y="522"/>
                  </a:lnTo>
                  <a:lnTo>
                    <a:pt x="3096" y="547"/>
                  </a:lnTo>
                  <a:lnTo>
                    <a:pt x="3122" y="570"/>
                  </a:lnTo>
                  <a:lnTo>
                    <a:pt x="3152" y="589"/>
                  </a:lnTo>
                  <a:lnTo>
                    <a:pt x="3184" y="602"/>
                  </a:lnTo>
                  <a:lnTo>
                    <a:pt x="3220" y="611"/>
                  </a:lnTo>
                  <a:lnTo>
                    <a:pt x="3256" y="615"/>
                  </a:lnTo>
                  <a:lnTo>
                    <a:pt x="3293" y="611"/>
                  </a:lnTo>
                  <a:lnTo>
                    <a:pt x="3328" y="602"/>
                  </a:lnTo>
                  <a:lnTo>
                    <a:pt x="3360" y="589"/>
                  </a:lnTo>
                  <a:lnTo>
                    <a:pt x="3390" y="570"/>
                  </a:lnTo>
                  <a:lnTo>
                    <a:pt x="3417" y="547"/>
                  </a:lnTo>
                  <a:lnTo>
                    <a:pt x="3439" y="522"/>
                  </a:lnTo>
                  <a:lnTo>
                    <a:pt x="3458" y="492"/>
                  </a:lnTo>
                  <a:lnTo>
                    <a:pt x="3472" y="458"/>
                  </a:lnTo>
                  <a:lnTo>
                    <a:pt x="3480" y="424"/>
                  </a:lnTo>
                  <a:lnTo>
                    <a:pt x="3483" y="387"/>
                  </a:lnTo>
                  <a:lnTo>
                    <a:pt x="3480" y="350"/>
                  </a:lnTo>
                  <a:lnTo>
                    <a:pt x="3472" y="316"/>
                  </a:lnTo>
                  <a:lnTo>
                    <a:pt x="3458" y="282"/>
                  </a:lnTo>
                  <a:lnTo>
                    <a:pt x="3439" y="253"/>
                  </a:lnTo>
                  <a:lnTo>
                    <a:pt x="3417" y="226"/>
                  </a:lnTo>
                  <a:lnTo>
                    <a:pt x="3390" y="204"/>
                  </a:lnTo>
                  <a:lnTo>
                    <a:pt x="3360" y="185"/>
                  </a:lnTo>
                  <a:lnTo>
                    <a:pt x="3328" y="172"/>
                  </a:lnTo>
                  <a:lnTo>
                    <a:pt x="3293" y="163"/>
                  </a:lnTo>
                  <a:lnTo>
                    <a:pt x="3256" y="160"/>
                  </a:lnTo>
                  <a:close/>
                  <a:moveTo>
                    <a:pt x="1339" y="160"/>
                  </a:moveTo>
                  <a:lnTo>
                    <a:pt x="1303" y="163"/>
                  </a:lnTo>
                  <a:lnTo>
                    <a:pt x="1268" y="172"/>
                  </a:lnTo>
                  <a:lnTo>
                    <a:pt x="1235" y="185"/>
                  </a:lnTo>
                  <a:lnTo>
                    <a:pt x="1206" y="204"/>
                  </a:lnTo>
                  <a:lnTo>
                    <a:pt x="1179" y="226"/>
                  </a:lnTo>
                  <a:lnTo>
                    <a:pt x="1157" y="253"/>
                  </a:lnTo>
                  <a:lnTo>
                    <a:pt x="1138" y="282"/>
                  </a:lnTo>
                  <a:lnTo>
                    <a:pt x="1124" y="316"/>
                  </a:lnTo>
                  <a:lnTo>
                    <a:pt x="1116" y="350"/>
                  </a:lnTo>
                  <a:lnTo>
                    <a:pt x="1113" y="387"/>
                  </a:lnTo>
                  <a:lnTo>
                    <a:pt x="1116" y="424"/>
                  </a:lnTo>
                  <a:lnTo>
                    <a:pt x="1124" y="458"/>
                  </a:lnTo>
                  <a:lnTo>
                    <a:pt x="1138" y="492"/>
                  </a:lnTo>
                  <a:lnTo>
                    <a:pt x="1157" y="522"/>
                  </a:lnTo>
                  <a:lnTo>
                    <a:pt x="1179" y="547"/>
                  </a:lnTo>
                  <a:lnTo>
                    <a:pt x="1206" y="570"/>
                  </a:lnTo>
                  <a:lnTo>
                    <a:pt x="1235" y="589"/>
                  </a:lnTo>
                  <a:lnTo>
                    <a:pt x="1268" y="602"/>
                  </a:lnTo>
                  <a:lnTo>
                    <a:pt x="1303" y="611"/>
                  </a:lnTo>
                  <a:lnTo>
                    <a:pt x="1339" y="615"/>
                  </a:lnTo>
                  <a:lnTo>
                    <a:pt x="1376" y="611"/>
                  </a:lnTo>
                  <a:lnTo>
                    <a:pt x="1411" y="602"/>
                  </a:lnTo>
                  <a:lnTo>
                    <a:pt x="1443" y="589"/>
                  </a:lnTo>
                  <a:lnTo>
                    <a:pt x="1473" y="570"/>
                  </a:lnTo>
                  <a:lnTo>
                    <a:pt x="1500" y="547"/>
                  </a:lnTo>
                  <a:lnTo>
                    <a:pt x="1523" y="522"/>
                  </a:lnTo>
                  <a:lnTo>
                    <a:pt x="1541" y="492"/>
                  </a:lnTo>
                  <a:lnTo>
                    <a:pt x="1555" y="458"/>
                  </a:lnTo>
                  <a:lnTo>
                    <a:pt x="1564" y="424"/>
                  </a:lnTo>
                  <a:lnTo>
                    <a:pt x="1566" y="387"/>
                  </a:lnTo>
                  <a:lnTo>
                    <a:pt x="1564" y="350"/>
                  </a:lnTo>
                  <a:lnTo>
                    <a:pt x="1555" y="316"/>
                  </a:lnTo>
                  <a:lnTo>
                    <a:pt x="1541" y="282"/>
                  </a:lnTo>
                  <a:lnTo>
                    <a:pt x="1523" y="253"/>
                  </a:lnTo>
                  <a:lnTo>
                    <a:pt x="1500" y="226"/>
                  </a:lnTo>
                  <a:lnTo>
                    <a:pt x="1473" y="204"/>
                  </a:lnTo>
                  <a:lnTo>
                    <a:pt x="1443" y="185"/>
                  </a:lnTo>
                  <a:lnTo>
                    <a:pt x="1411" y="172"/>
                  </a:lnTo>
                  <a:lnTo>
                    <a:pt x="1376" y="163"/>
                  </a:lnTo>
                  <a:lnTo>
                    <a:pt x="1339" y="160"/>
                  </a:lnTo>
                  <a:close/>
                  <a:moveTo>
                    <a:pt x="3256" y="0"/>
                  </a:moveTo>
                  <a:lnTo>
                    <a:pt x="3305" y="2"/>
                  </a:lnTo>
                  <a:lnTo>
                    <a:pt x="3351" y="11"/>
                  </a:lnTo>
                  <a:lnTo>
                    <a:pt x="3396" y="26"/>
                  </a:lnTo>
                  <a:lnTo>
                    <a:pt x="3438" y="46"/>
                  </a:lnTo>
                  <a:lnTo>
                    <a:pt x="3477" y="69"/>
                  </a:lnTo>
                  <a:lnTo>
                    <a:pt x="3513" y="98"/>
                  </a:lnTo>
                  <a:lnTo>
                    <a:pt x="3545" y="130"/>
                  </a:lnTo>
                  <a:lnTo>
                    <a:pt x="3574" y="166"/>
                  </a:lnTo>
                  <a:lnTo>
                    <a:pt x="3598" y="205"/>
                  </a:lnTo>
                  <a:lnTo>
                    <a:pt x="3617" y="247"/>
                  </a:lnTo>
                  <a:lnTo>
                    <a:pt x="3631" y="291"/>
                  </a:lnTo>
                  <a:lnTo>
                    <a:pt x="3640" y="339"/>
                  </a:lnTo>
                  <a:lnTo>
                    <a:pt x="3643" y="387"/>
                  </a:lnTo>
                  <a:lnTo>
                    <a:pt x="3640" y="435"/>
                  </a:lnTo>
                  <a:lnTo>
                    <a:pt x="3631" y="482"/>
                  </a:lnTo>
                  <a:lnTo>
                    <a:pt x="3617" y="527"/>
                  </a:lnTo>
                  <a:lnTo>
                    <a:pt x="3598" y="569"/>
                  </a:lnTo>
                  <a:lnTo>
                    <a:pt x="3574" y="608"/>
                  </a:lnTo>
                  <a:lnTo>
                    <a:pt x="3545" y="644"/>
                  </a:lnTo>
                  <a:lnTo>
                    <a:pt x="3513" y="676"/>
                  </a:lnTo>
                  <a:lnTo>
                    <a:pt x="3477" y="704"/>
                  </a:lnTo>
                  <a:lnTo>
                    <a:pt x="3438" y="729"/>
                  </a:lnTo>
                  <a:lnTo>
                    <a:pt x="3396" y="748"/>
                  </a:lnTo>
                  <a:lnTo>
                    <a:pt x="3351" y="762"/>
                  </a:lnTo>
                  <a:lnTo>
                    <a:pt x="3305" y="771"/>
                  </a:lnTo>
                  <a:lnTo>
                    <a:pt x="3256" y="774"/>
                  </a:lnTo>
                  <a:lnTo>
                    <a:pt x="3210" y="772"/>
                  </a:lnTo>
                  <a:lnTo>
                    <a:pt x="3166" y="763"/>
                  </a:lnTo>
                  <a:lnTo>
                    <a:pt x="3124" y="751"/>
                  </a:lnTo>
                  <a:lnTo>
                    <a:pt x="3083" y="733"/>
                  </a:lnTo>
                  <a:lnTo>
                    <a:pt x="3045" y="711"/>
                  </a:lnTo>
                  <a:lnTo>
                    <a:pt x="2627" y="1129"/>
                  </a:lnTo>
                  <a:lnTo>
                    <a:pt x="2649" y="1167"/>
                  </a:lnTo>
                  <a:lnTo>
                    <a:pt x="2667" y="1208"/>
                  </a:lnTo>
                  <a:lnTo>
                    <a:pt x="2679" y="1250"/>
                  </a:lnTo>
                  <a:lnTo>
                    <a:pt x="2688" y="1294"/>
                  </a:lnTo>
                  <a:lnTo>
                    <a:pt x="2690" y="1341"/>
                  </a:lnTo>
                  <a:lnTo>
                    <a:pt x="2687" y="1389"/>
                  </a:lnTo>
                  <a:lnTo>
                    <a:pt x="2678" y="1436"/>
                  </a:lnTo>
                  <a:lnTo>
                    <a:pt x="2665" y="1480"/>
                  </a:lnTo>
                  <a:lnTo>
                    <a:pt x="2645" y="1522"/>
                  </a:lnTo>
                  <a:lnTo>
                    <a:pt x="2620" y="1562"/>
                  </a:lnTo>
                  <a:lnTo>
                    <a:pt x="2593" y="1597"/>
                  </a:lnTo>
                  <a:lnTo>
                    <a:pt x="2561" y="1629"/>
                  </a:lnTo>
                  <a:lnTo>
                    <a:pt x="2524" y="1658"/>
                  </a:lnTo>
                  <a:lnTo>
                    <a:pt x="2485" y="1683"/>
                  </a:lnTo>
                  <a:lnTo>
                    <a:pt x="2443" y="1701"/>
                  </a:lnTo>
                  <a:lnTo>
                    <a:pt x="2398" y="1716"/>
                  </a:lnTo>
                  <a:lnTo>
                    <a:pt x="2351" y="1725"/>
                  </a:lnTo>
                  <a:lnTo>
                    <a:pt x="2303" y="1728"/>
                  </a:lnTo>
                  <a:lnTo>
                    <a:pt x="2255" y="1725"/>
                  </a:lnTo>
                  <a:lnTo>
                    <a:pt x="2208" y="1716"/>
                  </a:lnTo>
                  <a:lnTo>
                    <a:pt x="2163" y="1701"/>
                  </a:lnTo>
                  <a:lnTo>
                    <a:pt x="2121" y="1683"/>
                  </a:lnTo>
                  <a:lnTo>
                    <a:pt x="2083" y="1658"/>
                  </a:lnTo>
                  <a:lnTo>
                    <a:pt x="2046" y="1629"/>
                  </a:lnTo>
                  <a:lnTo>
                    <a:pt x="2014" y="1597"/>
                  </a:lnTo>
                  <a:lnTo>
                    <a:pt x="1985" y="1562"/>
                  </a:lnTo>
                  <a:lnTo>
                    <a:pt x="1962" y="1522"/>
                  </a:lnTo>
                  <a:lnTo>
                    <a:pt x="1942" y="1480"/>
                  </a:lnTo>
                  <a:lnTo>
                    <a:pt x="1928" y="1436"/>
                  </a:lnTo>
                  <a:lnTo>
                    <a:pt x="1919" y="1389"/>
                  </a:lnTo>
                  <a:lnTo>
                    <a:pt x="1917" y="1341"/>
                  </a:lnTo>
                  <a:lnTo>
                    <a:pt x="1919" y="1296"/>
                  </a:lnTo>
                  <a:lnTo>
                    <a:pt x="1927" y="1253"/>
                  </a:lnTo>
                  <a:lnTo>
                    <a:pt x="1939" y="1212"/>
                  </a:lnTo>
                  <a:lnTo>
                    <a:pt x="1954" y="1172"/>
                  </a:lnTo>
                  <a:lnTo>
                    <a:pt x="1975" y="1136"/>
                  </a:lnTo>
                  <a:lnTo>
                    <a:pt x="1551" y="711"/>
                  </a:lnTo>
                  <a:lnTo>
                    <a:pt x="1513" y="733"/>
                  </a:lnTo>
                  <a:lnTo>
                    <a:pt x="1472" y="751"/>
                  </a:lnTo>
                  <a:lnTo>
                    <a:pt x="1430" y="763"/>
                  </a:lnTo>
                  <a:lnTo>
                    <a:pt x="1386" y="772"/>
                  </a:lnTo>
                  <a:lnTo>
                    <a:pt x="1339" y="774"/>
                  </a:lnTo>
                  <a:lnTo>
                    <a:pt x="1294" y="772"/>
                  </a:lnTo>
                  <a:lnTo>
                    <a:pt x="1249" y="763"/>
                  </a:lnTo>
                  <a:lnTo>
                    <a:pt x="1207" y="751"/>
                  </a:lnTo>
                  <a:lnTo>
                    <a:pt x="1167" y="733"/>
                  </a:lnTo>
                  <a:lnTo>
                    <a:pt x="1128" y="711"/>
                  </a:lnTo>
                  <a:lnTo>
                    <a:pt x="711" y="1129"/>
                  </a:lnTo>
                  <a:lnTo>
                    <a:pt x="732" y="1167"/>
                  </a:lnTo>
                  <a:lnTo>
                    <a:pt x="750" y="1208"/>
                  </a:lnTo>
                  <a:lnTo>
                    <a:pt x="763" y="1250"/>
                  </a:lnTo>
                  <a:lnTo>
                    <a:pt x="771" y="1294"/>
                  </a:lnTo>
                  <a:lnTo>
                    <a:pt x="773" y="1341"/>
                  </a:lnTo>
                  <a:lnTo>
                    <a:pt x="771" y="1389"/>
                  </a:lnTo>
                  <a:lnTo>
                    <a:pt x="762" y="1436"/>
                  </a:lnTo>
                  <a:lnTo>
                    <a:pt x="748" y="1480"/>
                  </a:lnTo>
                  <a:lnTo>
                    <a:pt x="728" y="1522"/>
                  </a:lnTo>
                  <a:lnTo>
                    <a:pt x="705" y="1562"/>
                  </a:lnTo>
                  <a:lnTo>
                    <a:pt x="676" y="1597"/>
                  </a:lnTo>
                  <a:lnTo>
                    <a:pt x="644" y="1629"/>
                  </a:lnTo>
                  <a:lnTo>
                    <a:pt x="607" y="1658"/>
                  </a:lnTo>
                  <a:lnTo>
                    <a:pt x="569" y="1683"/>
                  </a:lnTo>
                  <a:lnTo>
                    <a:pt x="526" y="1701"/>
                  </a:lnTo>
                  <a:lnTo>
                    <a:pt x="482" y="1716"/>
                  </a:lnTo>
                  <a:lnTo>
                    <a:pt x="436" y="1725"/>
                  </a:lnTo>
                  <a:lnTo>
                    <a:pt x="387" y="1728"/>
                  </a:lnTo>
                  <a:lnTo>
                    <a:pt x="338" y="1725"/>
                  </a:lnTo>
                  <a:lnTo>
                    <a:pt x="292" y="1716"/>
                  </a:lnTo>
                  <a:lnTo>
                    <a:pt x="247" y="1701"/>
                  </a:lnTo>
                  <a:lnTo>
                    <a:pt x="205" y="1683"/>
                  </a:lnTo>
                  <a:lnTo>
                    <a:pt x="166" y="1658"/>
                  </a:lnTo>
                  <a:lnTo>
                    <a:pt x="131" y="1629"/>
                  </a:lnTo>
                  <a:lnTo>
                    <a:pt x="97" y="1597"/>
                  </a:lnTo>
                  <a:lnTo>
                    <a:pt x="70" y="1562"/>
                  </a:lnTo>
                  <a:lnTo>
                    <a:pt x="45" y="1522"/>
                  </a:lnTo>
                  <a:lnTo>
                    <a:pt x="27" y="1480"/>
                  </a:lnTo>
                  <a:lnTo>
                    <a:pt x="12" y="1436"/>
                  </a:lnTo>
                  <a:lnTo>
                    <a:pt x="3" y="1389"/>
                  </a:lnTo>
                  <a:lnTo>
                    <a:pt x="0" y="1341"/>
                  </a:lnTo>
                  <a:lnTo>
                    <a:pt x="3" y="1292"/>
                  </a:lnTo>
                  <a:lnTo>
                    <a:pt x="12" y="1245"/>
                  </a:lnTo>
                  <a:lnTo>
                    <a:pt x="27" y="1201"/>
                  </a:lnTo>
                  <a:lnTo>
                    <a:pt x="45" y="1159"/>
                  </a:lnTo>
                  <a:lnTo>
                    <a:pt x="70" y="1119"/>
                  </a:lnTo>
                  <a:lnTo>
                    <a:pt x="97" y="1084"/>
                  </a:lnTo>
                  <a:lnTo>
                    <a:pt x="131" y="1052"/>
                  </a:lnTo>
                  <a:lnTo>
                    <a:pt x="166" y="1023"/>
                  </a:lnTo>
                  <a:lnTo>
                    <a:pt x="205" y="999"/>
                  </a:lnTo>
                  <a:lnTo>
                    <a:pt x="247" y="980"/>
                  </a:lnTo>
                  <a:lnTo>
                    <a:pt x="292" y="965"/>
                  </a:lnTo>
                  <a:lnTo>
                    <a:pt x="338" y="957"/>
                  </a:lnTo>
                  <a:lnTo>
                    <a:pt x="387" y="953"/>
                  </a:lnTo>
                  <a:lnTo>
                    <a:pt x="432" y="957"/>
                  </a:lnTo>
                  <a:lnTo>
                    <a:pt x="477" y="964"/>
                  </a:lnTo>
                  <a:lnTo>
                    <a:pt x="520" y="976"/>
                  </a:lnTo>
                  <a:lnTo>
                    <a:pt x="560" y="994"/>
                  </a:lnTo>
                  <a:lnTo>
                    <a:pt x="597" y="1016"/>
                  </a:lnTo>
                  <a:lnTo>
                    <a:pt x="1015" y="598"/>
                  </a:lnTo>
                  <a:lnTo>
                    <a:pt x="994" y="560"/>
                  </a:lnTo>
                  <a:lnTo>
                    <a:pt x="977" y="520"/>
                  </a:lnTo>
                  <a:lnTo>
                    <a:pt x="963" y="477"/>
                  </a:lnTo>
                  <a:lnTo>
                    <a:pt x="956" y="433"/>
                  </a:lnTo>
                  <a:lnTo>
                    <a:pt x="952" y="387"/>
                  </a:lnTo>
                  <a:lnTo>
                    <a:pt x="956" y="339"/>
                  </a:lnTo>
                  <a:lnTo>
                    <a:pt x="964" y="291"/>
                  </a:lnTo>
                  <a:lnTo>
                    <a:pt x="979" y="247"/>
                  </a:lnTo>
                  <a:lnTo>
                    <a:pt x="998" y="205"/>
                  </a:lnTo>
                  <a:lnTo>
                    <a:pt x="1022" y="166"/>
                  </a:lnTo>
                  <a:lnTo>
                    <a:pt x="1051" y="130"/>
                  </a:lnTo>
                  <a:lnTo>
                    <a:pt x="1083" y="98"/>
                  </a:lnTo>
                  <a:lnTo>
                    <a:pt x="1118" y="69"/>
                  </a:lnTo>
                  <a:lnTo>
                    <a:pt x="1158" y="46"/>
                  </a:lnTo>
                  <a:lnTo>
                    <a:pt x="1200" y="26"/>
                  </a:lnTo>
                  <a:lnTo>
                    <a:pt x="1244" y="11"/>
                  </a:lnTo>
                  <a:lnTo>
                    <a:pt x="1291" y="2"/>
                  </a:lnTo>
                  <a:lnTo>
                    <a:pt x="1339" y="0"/>
                  </a:lnTo>
                  <a:lnTo>
                    <a:pt x="1388" y="2"/>
                  </a:lnTo>
                  <a:lnTo>
                    <a:pt x="1435" y="11"/>
                  </a:lnTo>
                  <a:lnTo>
                    <a:pt x="1479" y="26"/>
                  </a:lnTo>
                  <a:lnTo>
                    <a:pt x="1521" y="46"/>
                  </a:lnTo>
                  <a:lnTo>
                    <a:pt x="1561" y="69"/>
                  </a:lnTo>
                  <a:lnTo>
                    <a:pt x="1596" y="98"/>
                  </a:lnTo>
                  <a:lnTo>
                    <a:pt x="1628" y="130"/>
                  </a:lnTo>
                  <a:lnTo>
                    <a:pt x="1657" y="166"/>
                  </a:lnTo>
                  <a:lnTo>
                    <a:pt x="1681" y="205"/>
                  </a:lnTo>
                  <a:lnTo>
                    <a:pt x="1700" y="247"/>
                  </a:lnTo>
                  <a:lnTo>
                    <a:pt x="1714" y="291"/>
                  </a:lnTo>
                  <a:lnTo>
                    <a:pt x="1723" y="339"/>
                  </a:lnTo>
                  <a:lnTo>
                    <a:pt x="1727" y="387"/>
                  </a:lnTo>
                  <a:lnTo>
                    <a:pt x="1723" y="433"/>
                  </a:lnTo>
                  <a:lnTo>
                    <a:pt x="1716" y="477"/>
                  </a:lnTo>
                  <a:lnTo>
                    <a:pt x="1703" y="520"/>
                  </a:lnTo>
                  <a:lnTo>
                    <a:pt x="1686" y="560"/>
                  </a:lnTo>
                  <a:lnTo>
                    <a:pt x="1664" y="598"/>
                  </a:lnTo>
                  <a:lnTo>
                    <a:pt x="2086" y="1021"/>
                  </a:lnTo>
                  <a:lnTo>
                    <a:pt x="2125" y="997"/>
                  </a:lnTo>
                  <a:lnTo>
                    <a:pt x="2166" y="979"/>
                  </a:lnTo>
                  <a:lnTo>
                    <a:pt x="2210" y="965"/>
                  </a:lnTo>
                  <a:lnTo>
                    <a:pt x="2255" y="957"/>
                  </a:lnTo>
                  <a:lnTo>
                    <a:pt x="2303" y="953"/>
                  </a:lnTo>
                  <a:lnTo>
                    <a:pt x="2349" y="957"/>
                  </a:lnTo>
                  <a:lnTo>
                    <a:pt x="2394" y="964"/>
                  </a:lnTo>
                  <a:lnTo>
                    <a:pt x="2437" y="976"/>
                  </a:lnTo>
                  <a:lnTo>
                    <a:pt x="2476" y="994"/>
                  </a:lnTo>
                  <a:lnTo>
                    <a:pt x="2514" y="1016"/>
                  </a:lnTo>
                  <a:lnTo>
                    <a:pt x="2932" y="598"/>
                  </a:lnTo>
                  <a:lnTo>
                    <a:pt x="2910" y="560"/>
                  </a:lnTo>
                  <a:lnTo>
                    <a:pt x="2892" y="520"/>
                  </a:lnTo>
                  <a:lnTo>
                    <a:pt x="2880" y="477"/>
                  </a:lnTo>
                  <a:lnTo>
                    <a:pt x="2872" y="433"/>
                  </a:lnTo>
                  <a:lnTo>
                    <a:pt x="2869" y="387"/>
                  </a:lnTo>
                  <a:lnTo>
                    <a:pt x="2872" y="339"/>
                  </a:lnTo>
                  <a:lnTo>
                    <a:pt x="2881" y="291"/>
                  </a:lnTo>
                  <a:lnTo>
                    <a:pt x="2896" y="247"/>
                  </a:lnTo>
                  <a:lnTo>
                    <a:pt x="2914" y="205"/>
                  </a:lnTo>
                  <a:lnTo>
                    <a:pt x="2939" y="166"/>
                  </a:lnTo>
                  <a:lnTo>
                    <a:pt x="2968" y="130"/>
                  </a:lnTo>
                  <a:lnTo>
                    <a:pt x="3000" y="98"/>
                  </a:lnTo>
                  <a:lnTo>
                    <a:pt x="3035" y="69"/>
                  </a:lnTo>
                  <a:lnTo>
                    <a:pt x="3075" y="46"/>
                  </a:lnTo>
                  <a:lnTo>
                    <a:pt x="3117" y="26"/>
                  </a:lnTo>
                  <a:lnTo>
                    <a:pt x="3161" y="11"/>
                  </a:lnTo>
                  <a:lnTo>
                    <a:pt x="3208" y="2"/>
                  </a:lnTo>
                  <a:lnTo>
                    <a:pt x="32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/>
            </a:p>
          </p:txBody>
        </p:sp>
        <p:sp>
          <p:nvSpPr>
            <p:cNvPr id="117" name="Freeform 92">
              <a:extLst>
                <a:ext uri="{FF2B5EF4-FFF2-40B4-BE49-F238E27FC236}">
                  <a16:creationId xmlns:a16="http://schemas.microsoft.com/office/drawing/2014/main" id="{4B95CF43-DBBD-4422-90A2-58994BCD0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0638" y="2981325"/>
              <a:ext cx="50800" cy="50800"/>
            </a:xfrm>
            <a:custGeom>
              <a:avLst/>
              <a:gdLst>
                <a:gd name="T0" fmla="*/ 242 w 322"/>
                <a:gd name="T1" fmla="*/ 0 h 322"/>
                <a:gd name="T2" fmla="*/ 262 w 322"/>
                <a:gd name="T3" fmla="*/ 2 h 322"/>
                <a:gd name="T4" fmla="*/ 282 w 322"/>
                <a:gd name="T5" fmla="*/ 10 h 322"/>
                <a:gd name="T6" fmla="*/ 299 w 322"/>
                <a:gd name="T7" fmla="*/ 23 h 322"/>
                <a:gd name="T8" fmla="*/ 312 w 322"/>
                <a:gd name="T9" fmla="*/ 40 h 322"/>
                <a:gd name="T10" fmla="*/ 320 w 322"/>
                <a:gd name="T11" fmla="*/ 59 h 322"/>
                <a:gd name="T12" fmla="*/ 322 w 322"/>
                <a:gd name="T13" fmla="*/ 80 h 322"/>
                <a:gd name="T14" fmla="*/ 320 w 322"/>
                <a:gd name="T15" fmla="*/ 99 h 322"/>
                <a:gd name="T16" fmla="*/ 312 w 322"/>
                <a:gd name="T17" fmla="*/ 118 h 322"/>
                <a:gd name="T18" fmla="*/ 299 w 322"/>
                <a:gd name="T19" fmla="*/ 136 h 322"/>
                <a:gd name="T20" fmla="*/ 136 w 322"/>
                <a:gd name="T21" fmla="*/ 299 h 322"/>
                <a:gd name="T22" fmla="*/ 119 w 322"/>
                <a:gd name="T23" fmla="*/ 312 h 322"/>
                <a:gd name="T24" fmla="*/ 100 w 322"/>
                <a:gd name="T25" fmla="*/ 320 h 322"/>
                <a:gd name="T26" fmla="*/ 80 w 322"/>
                <a:gd name="T27" fmla="*/ 322 h 322"/>
                <a:gd name="T28" fmla="*/ 60 w 322"/>
                <a:gd name="T29" fmla="*/ 320 h 322"/>
                <a:gd name="T30" fmla="*/ 40 w 322"/>
                <a:gd name="T31" fmla="*/ 312 h 322"/>
                <a:gd name="T32" fmla="*/ 23 w 322"/>
                <a:gd name="T33" fmla="*/ 299 h 322"/>
                <a:gd name="T34" fmla="*/ 10 w 322"/>
                <a:gd name="T35" fmla="*/ 282 h 322"/>
                <a:gd name="T36" fmla="*/ 2 w 322"/>
                <a:gd name="T37" fmla="*/ 262 h 322"/>
                <a:gd name="T38" fmla="*/ 0 w 322"/>
                <a:gd name="T39" fmla="*/ 242 h 322"/>
                <a:gd name="T40" fmla="*/ 2 w 322"/>
                <a:gd name="T41" fmla="*/ 221 h 322"/>
                <a:gd name="T42" fmla="*/ 10 w 322"/>
                <a:gd name="T43" fmla="*/ 202 h 322"/>
                <a:gd name="T44" fmla="*/ 23 w 322"/>
                <a:gd name="T45" fmla="*/ 186 h 322"/>
                <a:gd name="T46" fmla="*/ 186 w 322"/>
                <a:gd name="T47" fmla="*/ 23 h 322"/>
                <a:gd name="T48" fmla="*/ 202 w 322"/>
                <a:gd name="T49" fmla="*/ 10 h 322"/>
                <a:gd name="T50" fmla="*/ 222 w 322"/>
                <a:gd name="T51" fmla="*/ 2 h 322"/>
                <a:gd name="T52" fmla="*/ 242 w 322"/>
                <a:gd name="T5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322">
                  <a:moveTo>
                    <a:pt x="242" y="0"/>
                  </a:moveTo>
                  <a:lnTo>
                    <a:pt x="262" y="2"/>
                  </a:lnTo>
                  <a:lnTo>
                    <a:pt x="282" y="10"/>
                  </a:lnTo>
                  <a:lnTo>
                    <a:pt x="299" y="23"/>
                  </a:lnTo>
                  <a:lnTo>
                    <a:pt x="312" y="40"/>
                  </a:lnTo>
                  <a:lnTo>
                    <a:pt x="320" y="59"/>
                  </a:lnTo>
                  <a:lnTo>
                    <a:pt x="322" y="80"/>
                  </a:lnTo>
                  <a:lnTo>
                    <a:pt x="320" y="99"/>
                  </a:lnTo>
                  <a:lnTo>
                    <a:pt x="312" y="118"/>
                  </a:lnTo>
                  <a:lnTo>
                    <a:pt x="299" y="136"/>
                  </a:lnTo>
                  <a:lnTo>
                    <a:pt x="136" y="299"/>
                  </a:lnTo>
                  <a:lnTo>
                    <a:pt x="119" y="312"/>
                  </a:lnTo>
                  <a:lnTo>
                    <a:pt x="100" y="320"/>
                  </a:lnTo>
                  <a:lnTo>
                    <a:pt x="80" y="322"/>
                  </a:lnTo>
                  <a:lnTo>
                    <a:pt x="60" y="320"/>
                  </a:lnTo>
                  <a:lnTo>
                    <a:pt x="40" y="312"/>
                  </a:lnTo>
                  <a:lnTo>
                    <a:pt x="23" y="299"/>
                  </a:lnTo>
                  <a:lnTo>
                    <a:pt x="10" y="282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2" y="221"/>
                  </a:lnTo>
                  <a:lnTo>
                    <a:pt x="10" y="202"/>
                  </a:lnTo>
                  <a:lnTo>
                    <a:pt x="23" y="186"/>
                  </a:lnTo>
                  <a:lnTo>
                    <a:pt x="186" y="23"/>
                  </a:lnTo>
                  <a:lnTo>
                    <a:pt x="202" y="10"/>
                  </a:lnTo>
                  <a:lnTo>
                    <a:pt x="222" y="2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/>
            </a:p>
          </p:txBody>
        </p:sp>
        <p:sp>
          <p:nvSpPr>
            <p:cNvPr id="118" name="Freeform 93">
              <a:extLst>
                <a:ext uri="{FF2B5EF4-FFF2-40B4-BE49-F238E27FC236}">
                  <a16:creationId xmlns:a16="http://schemas.microsoft.com/office/drawing/2014/main" id="{691306C3-BEEE-4B69-B4D0-6EB73BCBF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2888" y="2900363"/>
              <a:ext cx="50800" cy="50800"/>
            </a:xfrm>
            <a:custGeom>
              <a:avLst/>
              <a:gdLst>
                <a:gd name="T0" fmla="*/ 243 w 323"/>
                <a:gd name="T1" fmla="*/ 0 h 323"/>
                <a:gd name="T2" fmla="*/ 264 w 323"/>
                <a:gd name="T3" fmla="*/ 3 h 323"/>
                <a:gd name="T4" fmla="*/ 282 w 323"/>
                <a:gd name="T5" fmla="*/ 10 h 323"/>
                <a:gd name="T6" fmla="*/ 300 w 323"/>
                <a:gd name="T7" fmla="*/ 24 h 323"/>
                <a:gd name="T8" fmla="*/ 312 w 323"/>
                <a:gd name="T9" fmla="*/ 40 h 323"/>
                <a:gd name="T10" fmla="*/ 320 w 323"/>
                <a:gd name="T11" fmla="*/ 60 h 323"/>
                <a:gd name="T12" fmla="*/ 323 w 323"/>
                <a:gd name="T13" fmla="*/ 80 h 323"/>
                <a:gd name="T14" fmla="*/ 320 w 323"/>
                <a:gd name="T15" fmla="*/ 100 h 323"/>
                <a:gd name="T16" fmla="*/ 312 w 323"/>
                <a:gd name="T17" fmla="*/ 120 h 323"/>
                <a:gd name="T18" fmla="*/ 300 w 323"/>
                <a:gd name="T19" fmla="*/ 137 h 323"/>
                <a:gd name="T20" fmla="*/ 138 w 323"/>
                <a:gd name="T21" fmla="*/ 299 h 323"/>
                <a:gd name="T22" fmla="*/ 120 w 323"/>
                <a:gd name="T23" fmla="*/ 313 h 323"/>
                <a:gd name="T24" fmla="*/ 101 w 323"/>
                <a:gd name="T25" fmla="*/ 320 h 323"/>
                <a:gd name="T26" fmla="*/ 80 w 323"/>
                <a:gd name="T27" fmla="*/ 323 h 323"/>
                <a:gd name="T28" fmla="*/ 60 w 323"/>
                <a:gd name="T29" fmla="*/ 320 h 323"/>
                <a:gd name="T30" fmla="*/ 41 w 323"/>
                <a:gd name="T31" fmla="*/ 313 h 323"/>
                <a:gd name="T32" fmla="*/ 24 w 323"/>
                <a:gd name="T33" fmla="*/ 299 h 323"/>
                <a:gd name="T34" fmla="*/ 12 w 323"/>
                <a:gd name="T35" fmla="*/ 283 h 323"/>
                <a:gd name="T36" fmla="*/ 4 w 323"/>
                <a:gd name="T37" fmla="*/ 263 h 323"/>
                <a:gd name="T38" fmla="*/ 0 w 323"/>
                <a:gd name="T39" fmla="*/ 243 h 323"/>
                <a:gd name="T40" fmla="*/ 4 w 323"/>
                <a:gd name="T41" fmla="*/ 223 h 323"/>
                <a:gd name="T42" fmla="*/ 12 w 323"/>
                <a:gd name="T43" fmla="*/ 203 h 323"/>
                <a:gd name="T44" fmla="*/ 24 w 323"/>
                <a:gd name="T45" fmla="*/ 186 h 323"/>
                <a:gd name="T46" fmla="*/ 186 w 323"/>
                <a:gd name="T47" fmla="*/ 24 h 323"/>
                <a:gd name="T48" fmla="*/ 204 w 323"/>
                <a:gd name="T49" fmla="*/ 10 h 323"/>
                <a:gd name="T50" fmla="*/ 223 w 323"/>
                <a:gd name="T51" fmla="*/ 3 h 323"/>
                <a:gd name="T52" fmla="*/ 243 w 323"/>
                <a:gd name="T5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3" h="323">
                  <a:moveTo>
                    <a:pt x="243" y="0"/>
                  </a:moveTo>
                  <a:lnTo>
                    <a:pt x="264" y="3"/>
                  </a:lnTo>
                  <a:lnTo>
                    <a:pt x="282" y="10"/>
                  </a:lnTo>
                  <a:lnTo>
                    <a:pt x="300" y="24"/>
                  </a:lnTo>
                  <a:lnTo>
                    <a:pt x="312" y="40"/>
                  </a:lnTo>
                  <a:lnTo>
                    <a:pt x="320" y="60"/>
                  </a:lnTo>
                  <a:lnTo>
                    <a:pt x="323" y="80"/>
                  </a:lnTo>
                  <a:lnTo>
                    <a:pt x="320" y="100"/>
                  </a:lnTo>
                  <a:lnTo>
                    <a:pt x="312" y="120"/>
                  </a:lnTo>
                  <a:lnTo>
                    <a:pt x="300" y="137"/>
                  </a:lnTo>
                  <a:lnTo>
                    <a:pt x="138" y="299"/>
                  </a:lnTo>
                  <a:lnTo>
                    <a:pt x="120" y="313"/>
                  </a:lnTo>
                  <a:lnTo>
                    <a:pt x="101" y="320"/>
                  </a:lnTo>
                  <a:lnTo>
                    <a:pt x="80" y="323"/>
                  </a:lnTo>
                  <a:lnTo>
                    <a:pt x="60" y="320"/>
                  </a:lnTo>
                  <a:lnTo>
                    <a:pt x="41" y="313"/>
                  </a:lnTo>
                  <a:lnTo>
                    <a:pt x="24" y="299"/>
                  </a:lnTo>
                  <a:lnTo>
                    <a:pt x="12" y="283"/>
                  </a:lnTo>
                  <a:lnTo>
                    <a:pt x="4" y="263"/>
                  </a:lnTo>
                  <a:lnTo>
                    <a:pt x="0" y="243"/>
                  </a:lnTo>
                  <a:lnTo>
                    <a:pt x="4" y="223"/>
                  </a:lnTo>
                  <a:lnTo>
                    <a:pt x="12" y="203"/>
                  </a:lnTo>
                  <a:lnTo>
                    <a:pt x="24" y="186"/>
                  </a:lnTo>
                  <a:lnTo>
                    <a:pt x="186" y="24"/>
                  </a:lnTo>
                  <a:lnTo>
                    <a:pt x="204" y="10"/>
                  </a:lnTo>
                  <a:lnTo>
                    <a:pt x="223" y="3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/>
            </a:p>
          </p:txBody>
        </p:sp>
      </p:grpSp>
      <p:sp>
        <p:nvSpPr>
          <p:cNvPr id="149" name="Freeform 124">
            <a:extLst>
              <a:ext uri="{FF2B5EF4-FFF2-40B4-BE49-F238E27FC236}">
                <a16:creationId xmlns:a16="http://schemas.microsoft.com/office/drawing/2014/main" id="{C1CE3FA3-AE4E-4087-9D93-F75519824B17}"/>
              </a:ext>
            </a:extLst>
          </p:cNvPr>
          <p:cNvSpPr>
            <a:spLocks noEditPoints="1"/>
          </p:cNvSpPr>
          <p:nvPr/>
        </p:nvSpPr>
        <p:spPr bwMode="auto">
          <a:xfrm>
            <a:off x="3616662" y="2849987"/>
            <a:ext cx="699162" cy="616794"/>
          </a:xfrm>
          <a:custGeom>
            <a:avLst/>
            <a:gdLst>
              <a:gd name="T0" fmla="*/ 1495 w 3650"/>
              <a:gd name="T1" fmla="*/ 3047 h 3224"/>
              <a:gd name="T2" fmla="*/ 1498 w 3650"/>
              <a:gd name="T3" fmla="*/ 3044 h 3224"/>
              <a:gd name="T4" fmla="*/ 198 w 3650"/>
              <a:gd name="T5" fmla="*/ 981 h 3224"/>
              <a:gd name="T6" fmla="*/ 179 w 3650"/>
              <a:gd name="T7" fmla="*/ 1543 h 3224"/>
              <a:gd name="T8" fmla="*/ 342 w 3650"/>
              <a:gd name="T9" fmla="*/ 1579 h 3224"/>
              <a:gd name="T10" fmla="*/ 3250 w 3650"/>
              <a:gd name="T11" fmla="*/ 1591 h 3224"/>
              <a:gd name="T12" fmla="*/ 3423 w 3650"/>
              <a:gd name="T13" fmla="*/ 1451 h 3224"/>
              <a:gd name="T14" fmla="*/ 3470 w 3650"/>
              <a:gd name="T15" fmla="*/ 1227 h 3224"/>
              <a:gd name="T16" fmla="*/ 3366 w 3650"/>
              <a:gd name="T17" fmla="*/ 1029 h 3224"/>
              <a:gd name="T18" fmla="*/ 617 w 3650"/>
              <a:gd name="T19" fmla="*/ 728 h 3224"/>
              <a:gd name="T20" fmla="*/ 529 w 3650"/>
              <a:gd name="T21" fmla="*/ 784 h 3224"/>
              <a:gd name="T22" fmla="*/ 521 w 3650"/>
              <a:gd name="T23" fmla="*/ 1746 h 3224"/>
              <a:gd name="T24" fmla="*/ 585 w 3650"/>
              <a:gd name="T25" fmla="*/ 1816 h 3224"/>
              <a:gd name="T26" fmla="*/ 627 w 3650"/>
              <a:gd name="T27" fmla="*/ 1821 h 3224"/>
              <a:gd name="T28" fmla="*/ 761 w 3650"/>
              <a:gd name="T29" fmla="*/ 1822 h 3224"/>
              <a:gd name="T30" fmla="*/ 949 w 3650"/>
              <a:gd name="T31" fmla="*/ 1822 h 3224"/>
              <a:gd name="T32" fmla="*/ 1083 w 3650"/>
              <a:gd name="T33" fmla="*/ 1822 h 3224"/>
              <a:gd name="T34" fmla="*/ 3024 w 3650"/>
              <a:gd name="T35" fmla="*/ 175 h 3224"/>
              <a:gd name="T36" fmla="*/ 2568 w 3650"/>
              <a:gd name="T37" fmla="*/ 398 h 3224"/>
              <a:gd name="T38" fmla="*/ 1772 w 3650"/>
              <a:gd name="T39" fmla="*/ 645 h 3224"/>
              <a:gd name="T40" fmla="*/ 1441 w 3650"/>
              <a:gd name="T41" fmla="*/ 1850 h 3224"/>
              <a:gd name="T42" fmla="*/ 2255 w 3650"/>
              <a:gd name="T43" fmla="*/ 2034 h 3224"/>
              <a:gd name="T44" fmla="*/ 3022 w 3650"/>
              <a:gd name="T45" fmla="*/ 2373 h 3224"/>
              <a:gd name="T46" fmla="*/ 3028 w 3650"/>
              <a:gd name="T47" fmla="*/ 2371 h 3224"/>
              <a:gd name="T48" fmla="*/ 3026 w 3650"/>
              <a:gd name="T49" fmla="*/ 177 h 3224"/>
              <a:gd name="T50" fmla="*/ 3116 w 3650"/>
              <a:gd name="T51" fmla="*/ 24 h 3224"/>
              <a:gd name="T52" fmla="*/ 3202 w 3650"/>
              <a:gd name="T53" fmla="*/ 148 h 3224"/>
              <a:gd name="T54" fmla="*/ 3368 w 3650"/>
              <a:gd name="T55" fmla="*/ 817 h 3224"/>
              <a:gd name="T56" fmla="*/ 3571 w 3650"/>
              <a:gd name="T57" fmla="*/ 1003 h 3224"/>
              <a:gd name="T58" fmla="*/ 3650 w 3650"/>
              <a:gd name="T59" fmla="*/ 1274 h 3224"/>
              <a:gd name="T60" fmla="*/ 3571 w 3650"/>
              <a:gd name="T61" fmla="*/ 1546 h 3224"/>
              <a:gd name="T62" fmla="*/ 3368 w 3650"/>
              <a:gd name="T63" fmla="*/ 1732 h 3224"/>
              <a:gd name="T64" fmla="*/ 3202 w 3650"/>
              <a:gd name="T65" fmla="*/ 2402 h 3224"/>
              <a:gd name="T66" fmla="*/ 3116 w 3650"/>
              <a:gd name="T67" fmla="*/ 2525 h 3224"/>
              <a:gd name="T68" fmla="*/ 2964 w 3650"/>
              <a:gd name="T69" fmla="*/ 2540 h 3224"/>
              <a:gd name="T70" fmla="*/ 2369 w 3650"/>
              <a:gd name="T71" fmla="*/ 2262 h 3224"/>
              <a:gd name="T72" fmla="*/ 1621 w 3650"/>
              <a:gd name="T73" fmla="*/ 2055 h 3224"/>
              <a:gd name="T74" fmla="*/ 1675 w 3650"/>
              <a:gd name="T75" fmla="*/ 3040 h 3224"/>
              <a:gd name="T76" fmla="*/ 1624 w 3650"/>
              <a:gd name="T77" fmla="*/ 3170 h 3224"/>
              <a:gd name="T78" fmla="*/ 1495 w 3650"/>
              <a:gd name="T79" fmla="*/ 3224 h 3224"/>
              <a:gd name="T80" fmla="*/ 969 w 3650"/>
              <a:gd name="T81" fmla="*/ 3182 h 3224"/>
              <a:gd name="T82" fmla="*/ 470 w 3650"/>
              <a:gd name="T83" fmla="*/ 1956 h 3224"/>
              <a:gd name="T84" fmla="*/ 352 w 3650"/>
              <a:gd name="T85" fmla="*/ 1797 h 3224"/>
              <a:gd name="T86" fmla="*/ 124 w 3650"/>
              <a:gd name="T87" fmla="*/ 1729 h 3224"/>
              <a:gd name="T88" fmla="*/ 12 w 3650"/>
              <a:gd name="T89" fmla="*/ 1598 h 3224"/>
              <a:gd name="T90" fmla="*/ 12 w 3650"/>
              <a:gd name="T91" fmla="*/ 951 h 3224"/>
              <a:gd name="T92" fmla="*/ 124 w 3650"/>
              <a:gd name="T93" fmla="*/ 821 h 3224"/>
              <a:gd name="T94" fmla="*/ 352 w 3650"/>
              <a:gd name="T95" fmla="*/ 755 h 3224"/>
              <a:gd name="T96" fmla="*/ 465 w 3650"/>
              <a:gd name="T97" fmla="*/ 598 h 3224"/>
              <a:gd name="T98" fmla="*/ 622 w 3650"/>
              <a:gd name="T99" fmla="*/ 552 h 3224"/>
              <a:gd name="T100" fmla="*/ 739 w 3650"/>
              <a:gd name="T101" fmla="*/ 552 h 3224"/>
              <a:gd name="T102" fmla="*/ 940 w 3650"/>
              <a:gd name="T103" fmla="*/ 551 h 3224"/>
              <a:gd name="T104" fmla="*/ 1123 w 3650"/>
              <a:gd name="T105" fmla="*/ 549 h 3224"/>
              <a:gd name="T106" fmla="*/ 1352 w 3650"/>
              <a:gd name="T107" fmla="*/ 533 h 3224"/>
              <a:gd name="T108" fmla="*/ 2169 w 3650"/>
              <a:gd name="T109" fmla="*/ 357 h 3224"/>
              <a:gd name="T110" fmla="*/ 2935 w 3650"/>
              <a:gd name="T111" fmla="*/ 23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50" h="3224">
                <a:moveTo>
                  <a:pt x="702" y="1998"/>
                </a:moveTo>
                <a:lnTo>
                  <a:pt x="1082" y="3046"/>
                </a:lnTo>
                <a:lnTo>
                  <a:pt x="1083" y="3047"/>
                </a:lnTo>
                <a:lnTo>
                  <a:pt x="1084" y="3047"/>
                </a:lnTo>
                <a:lnTo>
                  <a:pt x="1495" y="3047"/>
                </a:lnTo>
                <a:lnTo>
                  <a:pt x="1497" y="3047"/>
                </a:lnTo>
                <a:lnTo>
                  <a:pt x="1498" y="3046"/>
                </a:lnTo>
                <a:lnTo>
                  <a:pt x="1498" y="3046"/>
                </a:lnTo>
                <a:lnTo>
                  <a:pt x="1498" y="3045"/>
                </a:lnTo>
                <a:lnTo>
                  <a:pt x="1498" y="3044"/>
                </a:lnTo>
                <a:lnTo>
                  <a:pt x="1118" y="1998"/>
                </a:lnTo>
                <a:lnTo>
                  <a:pt x="702" y="1998"/>
                </a:lnTo>
                <a:close/>
                <a:moveTo>
                  <a:pt x="229" y="971"/>
                </a:moveTo>
                <a:lnTo>
                  <a:pt x="212" y="974"/>
                </a:lnTo>
                <a:lnTo>
                  <a:pt x="198" y="981"/>
                </a:lnTo>
                <a:lnTo>
                  <a:pt x="187" y="993"/>
                </a:lnTo>
                <a:lnTo>
                  <a:pt x="179" y="1008"/>
                </a:lnTo>
                <a:lnTo>
                  <a:pt x="176" y="1023"/>
                </a:lnTo>
                <a:lnTo>
                  <a:pt x="176" y="1527"/>
                </a:lnTo>
                <a:lnTo>
                  <a:pt x="179" y="1543"/>
                </a:lnTo>
                <a:lnTo>
                  <a:pt x="187" y="1558"/>
                </a:lnTo>
                <a:lnTo>
                  <a:pt x="198" y="1569"/>
                </a:lnTo>
                <a:lnTo>
                  <a:pt x="212" y="1576"/>
                </a:lnTo>
                <a:lnTo>
                  <a:pt x="229" y="1579"/>
                </a:lnTo>
                <a:lnTo>
                  <a:pt x="342" y="1579"/>
                </a:lnTo>
                <a:lnTo>
                  <a:pt x="342" y="971"/>
                </a:lnTo>
                <a:lnTo>
                  <a:pt x="229" y="971"/>
                </a:lnTo>
                <a:close/>
                <a:moveTo>
                  <a:pt x="3204" y="946"/>
                </a:moveTo>
                <a:lnTo>
                  <a:pt x="3204" y="1604"/>
                </a:lnTo>
                <a:lnTo>
                  <a:pt x="3250" y="1591"/>
                </a:lnTo>
                <a:lnTo>
                  <a:pt x="3292" y="1573"/>
                </a:lnTo>
                <a:lnTo>
                  <a:pt x="3330" y="1550"/>
                </a:lnTo>
                <a:lnTo>
                  <a:pt x="3366" y="1521"/>
                </a:lnTo>
                <a:lnTo>
                  <a:pt x="3397" y="1489"/>
                </a:lnTo>
                <a:lnTo>
                  <a:pt x="3423" y="1451"/>
                </a:lnTo>
                <a:lnTo>
                  <a:pt x="3444" y="1411"/>
                </a:lnTo>
                <a:lnTo>
                  <a:pt x="3461" y="1368"/>
                </a:lnTo>
                <a:lnTo>
                  <a:pt x="3470" y="1323"/>
                </a:lnTo>
                <a:lnTo>
                  <a:pt x="3474" y="1274"/>
                </a:lnTo>
                <a:lnTo>
                  <a:pt x="3470" y="1227"/>
                </a:lnTo>
                <a:lnTo>
                  <a:pt x="3461" y="1181"/>
                </a:lnTo>
                <a:lnTo>
                  <a:pt x="3444" y="1138"/>
                </a:lnTo>
                <a:lnTo>
                  <a:pt x="3423" y="1098"/>
                </a:lnTo>
                <a:lnTo>
                  <a:pt x="3397" y="1061"/>
                </a:lnTo>
                <a:lnTo>
                  <a:pt x="3366" y="1029"/>
                </a:lnTo>
                <a:lnTo>
                  <a:pt x="3330" y="1000"/>
                </a:lnTo>
                <a:lnTo>
                  <a:pt x="3292" y="977"/>
                </a:lnTo>
                <a:lnTo>
                  <a:pt x="3250" y="958"/>
                </a:lnTo>
                <a:lnTo>
                  <a:pt x="3204" y="946"/>
                </a:lnTo>
                <a:close/>
                <a:moveTo>
                  <a:pt x="617" y="728"/>
                </a:moveTo>
                <a:lnTo>
                  <a:pt x="595" y="731"/>
                </a:lnTo>
                <a:lnTo>
                  <a:pt x="574" y="739"/>
                </a:lnTo>
                <a:lnTo>
                  <a:pt x="555" y="750"/>
                </a:lnTo>
                <a:lnTo>
                  <a:pt x="540" y="765"/>
                </a:lnTo>
                <a:lnTo>
                  <a:pt x="529" y="784"/>
                </a:lnTo>
                <a:lnTo>
                  <a:pt x="521" y="805"/>
                </a:lnTo>
                <a:lnTo>
                  <a:pt x="518" y="827"/>
                </a:lnTo>
                <a:lnTo>
                  <a:pt x="518" y="827"/>
                </a:lnTo>
                <a:lnTo>
                  <a:pt x="518" y="1722"/>
                </a:lnTo>
                <a:lnTo>
                  <a:pt x="521" y="1746"/>
                </a:lnTo>
                <a:lnTo>
                  <a:pt x="529" y="1768"/>
                </a:lnTo>
                <a:lnTo>
                  <a:pt x="541" y="1785"/>
                </a:lnTo>
                <a:lnTo>
                  <a:pt x="557" y="1801"/>
                </a:lnTo>
                <a:lnTo>
                  <a:pt x="577" y="1813"/>
                </a:lnTo>
                <a:lnTo>
                  <a:pt x="585" y="1816"/>
                </a:lnTo>
                <a:lnTo>
                  <a:pt x="592" y="1819"/>
                </a:lnTo>
                <a:lnTo>
                  <a:pt x="601" y="1820"/>
                </a:lnTo>
                <a:lnTo>
                  <a:pt x="611" y="1821"/>
                </a:lnTo>
                <a:lnTo>
                  <a:pt x="615" y="1821"/>
                </a:lnTo>
                <a:lnTo>
                  <a:pt x="627" y="1821"/>
                </a:lnTo>
                <a:lnTo>
                  <a:pt x="645" y="1821"/>
                </a:lnTo>
                <a:lnTo>
                  <a:pt x="667" y="1821"/>
                </a:lnTo>
                <a:lnTo>
                  <a:pt x="696" y="1822"/>
                </a:lnTo>
                <a:lnTo>
                  <a:pt x="727" y="1822"/>
                </a:lnTo>
                <a:lnTo>
                  <a:pt x="761" y="1822"/>
                </a:lnTo>
                <a:lnTo>
                  <a:pt x="797" y="1822"/>
                </a:lnTo>
                <a:lnTo>
                  <a:pt x="836" y="1822"/>
                </a:lnTo>
                <a:lnTo>
                  <a:pt x="874" y="1822"/>
                </a:lnTo>
                <a:lnTo>
                  <a:pt x="911" y="1822"/>
                </a:lnTo>
                <a:lnTo>
                  <a:pt x="949" y="1822"/>
                </a:lnTo>
                <a:lnTo>
                  <a:pt x="983" y="1822"/>
                </a:lnTo>
                <a:lnTo>
                  <a:pt x="1014" y="1822"/>
                </a:lnTo>
                <a:lnTo>
                  <a:pt x="1042" y="1822"/>
                </a:lnTo>
                <a:lnTo>
                  <a:pt x="1065" y="1822"/>
                </a:lnTo>
                <a:lnTo>
                  <a:pt x="1083" y="1822"/>
                </a:lnTo>
                <a:lnTo>
                  <a:pt x="1094" y="1822"/>
                </a:lnTo>
                <a:lnTo>
                  <a:pt x="1097" y="1822"/>
                </a:lnTo>
                <a:lnTo>
                  <a:pt x="1097" y="728"/>
                </a:lnTo>
                <a:lnTo>
                  <a:pt x="617" y="728"/>
                </a:lnTo>
                <a:close/>
                <a:moveTo>
                  <a:pt x="3024" y="175"/>
                </a:moveTo>
                <a:lnTo>
                  <a:pt x="3023" y="175"/>
                </a:lnTo>
                <a:lnTo>
                  <a:pt x="3022" y="177"/>
                </a:lnTo>
                <a:lnTo>
                  <a:pt x="2872" y="256"/>
                </a:lnTo>
                <a:lnTo>
                  <a:pt x="2722" y="330"/>
                </a:lnTo>
                <a:lnTo>
                  <a:pt x="2568" y="398"/>
                </a:lnTo>
                <a:lnTo>
                  <a:pt x="2413" y="459"/>
                </a:lnTo>
                <a:lnTo>
                  <a:pt x="2255" y="514"/>
                </a:lnTo>
                <a:lnTo>
                  <a:pt x="2096" y="564"/>
                </a:lnTo>
                <a:lnTo>
                  <a:pt x="1936" y="607"/>
                </a:lnTo>
                <a:lnTo>
                  <a:pt x="1772" y="645"/>
                </a:lnTo>
                <a:lnTo>
                  <a:pt x="1608" y="676"/>
                </a:lnTo>
                <a:lnTo>
                  <a:pt x="1441" y="700"/>
                </a:lnTo>
                <a:lnTo>
                  <a:pt x="1274" y="719"/>
                </a:lnTo>
                <a:lnTo>
                  <a:pt x="1274" y="1831"/>
                </a:lnTo>
                <a:lnTo>
                  <a:pt x="1441" y="1850"/>
                </a:lnTo>
                <a:lnTo>
                  <a:pt x="1608" y="1874"/>
                </a:lnTo>
                <a:lnTo>
                  <a:pt x="1772" y="1905"/>
                </a:lnTo>
                <a:lnTo>
                  <a:pt x="1936" y="1943"/>
                </a:lnTo>
                <a:lnTo>
                  <a:pt x="2096" y="1986"/>
                </a:lnTo>
                <a:lnTo>
                  <a:pt x="2255" y="2034"/>
                </a:lnTo>
                <a:lnTo>
                  <a:pt x="2412" y="2091"/>
                </a:lnTo>
                <a:lnTo>
                  <a:pt x="2568" y="2152"/>
                </a:lnTo>
                <a:lnTo>
                  <a:pt x="2722" y="2219"/>
                </a:lnTo>
                <a:lnTo>
                  <a:pt x="2872" y="2293"/>
                </a:lnTo>
                <a:lnTo>
                  <a:pt x="3022" y="2373"/>
                </a:lnTo>
                <a:lnTo>
                  <a:pt x="3023" y="2373"/>
                </a:lnTo>
                <a:lnTo>
                  <a:pt x="3024" y="2374"/>
                </a:lnTo>
                <a:lnTo>
                  <a:pt x="3026" y="2373"/>
                </a:lnTo>
                <a:lnTo>
                  <a:pt x="3027" y="2372"/>
                </a:lnTo>
                <a:lnTo>
                  <a:pt x="3028" y="2371"/>
                </a:lnTo>
                <a:lnTo>
                  <a:pt x="3028" y="2370"/>
                </a:lnTo>
                <a:lnTo>
                  <a:pt x="3028" y="180"/>
                </a:lnTo>
                <a:lnTo>
                  <a:pt x="3028" y="179"/>
                </a:lnTo>
                <a:lnTo>
                  <a:pt x="3027" y="178"/>
                </a:lnTo>
                <a:lnTo>
                  <a:pt x="3026" y="177"/>
                </a:lnTo>
                <a:lnTo>
                  <a:pt x="3024" y="175"/>
                </a:lnTo>
                <a:close/>
                <a:moveTo>
                  <a:pt x="3026" y="0"/>
                </a:moveTo>
                <a:lnTo>
                  <a:pt x="3056" y="2"/>
                </a:lnTo>
                <a:lnTo>
                  <a:pt x="3087" y="11"/>
                </a:lnTo>
                <a:lnTo>
                  <a:pt x="3116" y="24"/>
                </a:lnTo>
                <a:lnTo>
                  <a:pt x="3141" y="43"/>
                </a:lnTo>
                <a:lnTo>
                  <a:pt x="3163" y="65"/>
                </a:lnTo>
                <a:lnTo>
                  <a:pt x="3181" y="90"/>
                </a:lnTo>
                <a:lnTo>
                  <a:pt x="3194" y="118"/>
                </a:lnTo>
                <a:lnTo>
                  <a:pt x="3202" y="148"/>
                </a:lnTo>
                <a:lnTo>
                  <a:pt x="3204" y="180"/>
                </a:lnTo>
                <a:lnTo>
                  <a:pt x="3204" y="767"/>
                </a:lnTo>
                <a:lnTo>
                  <a:pt x="3262" y="779"/>
                </a:lnTo>
                <a:lnTo>
                  <a:pt x="3316" y="795"/>
                </a:lnTo>
                <a:lnTo>
                  <a:pt x="3368" y="817"/>
                </a:lnTo>
                <a:lnTo>
                  <a:pt x="3417" y="845"/>
                </a:lnTo>
                <a:lnTo>
                  <a:pt x="3461" y="878"/>
                </a:lnTo>
                <a:lnTo>
                  <a:pt x="3503" y="916"/>
                </a:lnTo>
                <a:lnTo>
                  <a:pt x="3539" y="957"/>
                </a:lnTo>
                <a:lnTo>
                  <a:pt x="3571" y="1003"/>
                </a:lnTo>
                <a:lnTo>
                  <a:pt x="3599" y="1052"/>
                </a:lnTo>
                <a:lnTo>
                  <a:pt x="3620" y="1104"/>
                </a:lnTo>
                <a:lnTo>
                  <a:pt x="3637" y="1158"/>
                </a:lnTo>
                <a:lnTo>
                  <a:pt x="3647" y="1216"/>
                </a:lnTo>
                <a:lnTo>
                  <a:pt x="3650" y="1274"/>
                </a:lnTo>
                <a:lnTo>
                  <a:pt x="3647" y="1334"/>
                </a:lnTo>
                <a:lnTo>
                  <a:pt x="3637" y="1390"/>
                </a:lnTo>
                <a:lnTo>
                  <a:pt x="3620" y="1446"/>
                </a:lnTo>
                <a:lnTo>
                  <a:pt x="3599" y="1498"/>
                </a:lnTo>
                <a:lnTo>
                  <a:pt x="3571" y="1546"/>
                </a:lnTo>
                <a:lnTo>
                  <a:pt x="3539" y="1592"/>
                </a:lnTo>
                <a:lnTo>
                  <a:pt x="3503" y="1634"/>
                </a:lnTo>
                <a:lnTo>
                  <a:pt x="3461" y="1672"/>
                </a:lnTo>
                <a:lnTo>
                  <a:pt x="3417" y="1705"/>
                </a:lnTo>
                <a:lnTo>
                  <a:pt x="3368" y="1732"/>
                </a:lnTo>
                <a:lnTo>
                  <a:pt x="3316" y="1755"/>
                </a:lnTo>
                <a:lnTo>
                  <a:pt x="3262" y="1771"/>
                </a:lnTo>
                <a:lnTo>
                  <a:pt x="3204" y="1782"/>
                </a:lnTo>
                <a:lnTo>
                  <a:pt x="3204" y="2370"/>
                </a:lnTo>
                <a:lnTo>
                  <a:pt x="3202" y="2402"/>
                </a:lnTo>
                <a:lnTo>
                  <a:pt x="3194" y="2432"/>
                </a:lnTo>
                <a:lnTo>
                  <a:pt x="3181" y="2459"/>
                </a:lnTo>
                <a:lnTo>
                  <a:pt x="3163" y="2485"/>
                </a:lnTo>
                <a:lnTo>
                  <a:pt x="3141" y="2507"/>
                </a:lnTo>
                <a:lnTo>
                  <a:pt x="3116" y="2525"/>
                </a:lnTo>
                <a:lnTo>
                  <a:pt x="3086" y="2539"/>
                </a:lnTo>
                <a:lnTo>
                  <a:pt x="3055" y="2548"/>
                </a:lnTo>
                <a:lnTo>
                  <a:pt x="3024" y="2550"/>
                </a:lnTo>
                <a:lnTo>
                  <a:pt x="2994" y="2548"/>
                </a:lnTo>
                <a:lnTo>
                  <a:pt x="2964" y="2540"/>
                </a:lnTo>
                <a:lnTo>
                  <a:pt x="2935" y="2527"/>
                </a:lnTo>
                <a:lnTo>
                  <a:pt x="2797" y="2453"/>
                </a:lnTo>
                <a:lnTo>
                  <a:pt x="2657" y="2384"/>
                </a:lnTo>
                <a:lnTo>
                  <a:pt x="2514" y="2320"/>
                </a:lnTo>
                <a:lnTo>
                  <a:pt x="2369" y="2262"/>
                </a:lnTo>
                <a:lnTo>
                  <a:pt x="2223" y="2210"/>
                </a:lnTo>
                <a:lnTo>
                  <a:pt x="2075" y="2163"/>
                </a:lnTo>
                <a:lnTo>
                  <a:pt x="1926" y="2122"/>
                </a:lnTo>
                <a:lnTo>
                  <a:pt x="1774" y="2086"/>
                </a:lnTo>
                <a:lnTo>
                  <a:pt x="1621" y="2055"/>
                </a:lnTo>
                <a:lnTo>
                  <a:pt x="1467" y="2031"/>
                </a:lnTo>
                <a:lnTo>
                  <a:pt x="1312" y="2012"/>
                </a:lnTo>
                <a:lnTo>
                  <a:pt x="1664" y="2984"/>
                </a:lnTo>
                <a:lnTo>
                  <a:pt x="1671" y="3012"/>
                </a:lnTo>
                <a:lnTo>
                  <a:pt x="1675" y="3040"/>
                </a:lnTo>
                <a:lnTo>
                  <a:pt x="1672" y="3068"/>
                </a:lnTo>
                <a:lnTo>
                  <a:pt x="1667" y="3096"/>
                </a:lnTo>
                <a:lnTo>
                  <a:pt x="1657" y="3122"/>
                </a:lnTo>
                <a:lnTo>
                  <a:pt x="1641" y="3148"/>
                </a:lnTo>
                <a:lnTo>
                  <a:pt x="1624" y="3170"/>
                </a:lnTo>
                <a:lnTo>
                  <a:pt x="1602" y="3189"/>
                </a:lnTo>
                <a:lnTo>
                  <a:pt x="1578" y="3204"/>
                </a:lnTo>
                <a:lnTo>
                  <a:pt x="1552" y="3215"/>
                </a:lnTo>
                <a:lnTo>
                  <a:pt x="1524" y="3222"/>
                </a:lnTo>
                <a:lnTo>
                  <a:pt x="1495" y="3224"/>
                </a:lnTo>
                <a:lnTo>
                  <a:pt x="1084" y="3224"/>
                </a:lnTo>
                <a:lnTo>
                  <a:pt x="1053" y="3221"/>
                </a:lnTo>
                <a:lnTo>
                  <a:pt x="1022" y="3213"/>
                </a:lnTo>
                <a:lnTo>
                  <a:pt x="994" y="3200"/>
                </a:lnTo>
                <a:lnTo>
                  <a:pt x="969" y="3182"/>
                </a:lnTo>
                <a:lnTo>
                  <a:pt x="948" y="3160"/>
                </a:lnTo>
                <a:lnTo>
                  <a:pt x="929" y="3134"/>
                </a:lnTo>
                <a:lnTo>
                  <a:pt x="916" y="3106"/>
                </a:lnTo>
                <a:lnTo>
                  <a:pt x="507" y="1975"/>
                </a:lnTo>
                <a:lnTo>
                  <a:pt x="470" y="1956"/>
                </a:lnTo>
                <a:lnTo>
                  <a:pt x="438" y="1932"/>
                </a:lnTo>
                <a:lnTo>
                  <a:pt x="409" y="1903"/>
                </a:lnTo>
                <a:lnTo>
                  <a:pt x="385" y="1871"/>
                </a:lnTo>
                <a:lnTo>
                  <a:pt x="366" y="1835"/>
                </a:lnTo>
                <a:lnTo>
                  <a:pt x="352" y="1797"/>
                </a:lnTo>
                <a:lnTo>
                  <a:pt x="344" y="1755"/>
                </a:lnTo>
                <a:lnTo>
                  <a:pt x="229" y="1755"/>
                </a:lnTo>
                <a:lnTo>
                  <a:pt x="191" y="1752"/>
                </a:lnTo>
                <a:lnTo>
                  <a:pt x="156" y="1743"/>
                </a:lnTo>
                <a:lnTo>
                  <a:pt x="124" y="1729"/>
                </a:lnTo>
                <a:lnTo>
                  <a:pt x="94" y="1710"/>
                </a:lnTo>
                <a:lnTo>
                  <a:pt x="67" y="1688"/>
                </a:lnTo>
                <a:lnTo>
                  <a:pt x="44" y="1662"/>
                </a:lnTo>
                <a:lnTo>
                  <a:pt x="25" y="1632"/>
                </a:lnTo>
                <a:lnTo>
                  <a:pt x="12" y="1598"/>
                </a:lnTo>
                <a:lnTo>
                  <a:pt x="3" y="1563"/>
                </a:lnTo>
                <a:lnTo>
                  <a:pt x="0" y="1527"/>
                </a:lnTo>
                <a:lnTo>
                  <a:pt x="0" y="1023"/>
                </a:lnTo>
                <a:lnTo>
                  <a:pt x="3" y="987"/>
                </a:lnTo>
                <a:lnTo>
                  <a:pt x="12" y="951"/>
                </a:lnTo>
                <a:lnTo>
                  <a:pt x="25" y="919"/>
                </a:lnTo>
                <a:lnTo>
                  <a:pt x="44" y="888"/>
                </a:lnTo>
                <a:lnTo>
                  <a:pt x="67" y="862"/>
                </a:lnTo>
                <a:lnTo>
                  <a:pt x="94" y="839"/>
                </a:lnTo>
                <a:lnTo>
                  <a:pt x="124" y="821"/>
                </a:lnTo>
                <a:lnTo>
                  <a:pt x="156" y="806"/>
                </a:lnTo>
                <a:lnTo>
                  <a:pt x="191" y="797"/>
                </a:lnTo>
                <a:lnTo>
                  <a:pt x="229" y="795"/>
                </a:lnTo>
                <a:lnTo>
                  <a:pt x="344" y="795"/>
                </a:lnTo>
                <a:lnTo>
                  <a:pt x="352" y="755"/>
                </a:lnTo>
                <a:lnTo>
                  <a:pt x="365" y="717"/>
                </a:lnTo>
                <a:lnTo>
                  <a:pt x="384" y="682"/>
                </a:lnTo>
                <a:lnTo>
                  <a:pt x="406" y="650"/>
                </a:lnTo>
                <a:lnTo>
                  <a:pt x="434" y="623"/>
                </a:lnTo>
                <a:lnTo>
                  <a:pt x="465" y="598"/>
                </a:lnTo>
                <a:lnTo>
                  <a:pt x="499" y="578"/>
                </a:lnTo>
                <a:lnTo>
                  <a:pt x="536" y="564"/>
                </a:lnTo>
                <a:lnTo>
                  <a:pt x="576" y="555"/>
                </a:lnTo>
                <a:lnTo>
                  <a:pt x="617" y="552"/>
                </a:lnTo>
                <a:lnTo>
                  <a:pt x="622" y="552"/>
                </a:lnTo>
                <a:lnTo>
                  <a:pt x="633" y="552"/>
                </a:lnTo>
                <a:lnTo>
                  <a:pt x="651" y="552"/>
                </a:lnTo>
                <a:lnTo>
                  <a:pt x="676" y="552"/>
                </a:lnTo>
                <a:lnTo>
                  <a:pt x="705" y="552"/>
                </a:lnTo>
                <a:lnTo>
                  <a:pt x="739" y="552"/>
                </a:lnTo>
                <a:lnTo>
                  <a:pt x="775" y="551"/>
                </a:lnTo>
                <a:lnTo>
                  <a:pt x="815" y="551"/>
                </a:lnTo>
                <a:lnTo>
                  <a:pt x="856" y="551"/>
                </a:lnTo>
                <a:lnTo>
                  <a:pt x="898" y="551"/>
                </a:lnTo>
                <a:lnTo>
                  <a:pt x="940" y="551"/>
                </a:lnTo>
                <a:lnTo>
                  <a:pt x="982" y="551"/>
                </a:lnTo>
                <a:lnTo>
                  <a:pt x="1022" y="549"/>
                </a:lnTo>
                <a:lnTo>
                  <a:pt x="1059" y="549"/>
                </a:lnTo>
                <a:lnTo>
                  <a:pt x="1093" y="549"/>
                </a:lnTo>
                <a:lnTo>
                  <a:pt x="1123" y="549"/>
                </a:lnTo>
                <a:lnTo>
                  <a:pt x="1147" y="549"/>
                </a:lnTo>
                <a:lnTo>
                  <a:pt x="1166" y="549"/>
                </a:lnTo>
                <a:lnTo>
                  <a:pt x="1178" y="549"/>
                </a:lnTo>
                <a:lnTo>
                  <a:pt x="1183" y="548"/>
                </a:lnTo>
                <a:lnTo>
                  <a:pt x="1352" y="533"/>
                </a:lnTo>
                <a:lnTo>
                  <a:pt x="1519" y="511"/>
                </a:lnTo>
                <a:lnTo>
                  <a:pt x="1683" y="482"/>
                </a:lnTo>
                <a:lnTo>
                  <a:pt x="1847" y="447"/>
                </a:lnTo>
                <a:lnTo>
                  <a:pt x="2009" y="406"/>
                </a:lnTo>
                <a:lnTo>
                  <a:pt x="2169" y="357"/>
                </a:lnTo>
                <a:lnTo>
                  <a:pt x="2326" y="303"/>
                </a:lnTo>
                <a:lnTo>
                  <a:pt x="2482" y="242"/>
                </a:lnTo>
                <a:lnTo>
                  <a:pt x="2636" y="175"/>
                </a:lnTo>
                <a:lnTo>
                  <a:pt x="2786" y="102"/>
                </a:lnTo>
                <a:lnTo>
                  <a:pt x="2935" y="23"/>
                </a:lnTo>
                <a:lnTo>
                  <a:pt x="2964" y="9"/>
                </a:lnTo>
                <a:lnTo>
                  <a:pt x="2995" y="2"/>
                </a:lnTo>
                <a:lnTo>
                  <a:pt x="302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/>
          </a:p>
        </p:txBody>
      </p:sp>
      <p:sp>
        <p:nvSpPr>
          <p:cNvPr id="150" name="Freeform 164">
            <a:extLst>
              <a:ext uri="{FF2B5EF4-FFF2-40B4-BE49-F238E27FC236}">
                <a16:creationId xmlns:a16="http://schemas.microsoft.com/office/drawing/2014/main" id="{79F46CC7-129A-4EB2-A99C-AFB833709402}"/>
              </a:ext>
            </a:extLst>
          </p:cNvPr>
          <p:cNvSpPr>
            <a:spLocks noEditPoints="1"/>
          </p:cNvSpPr>
          <p:nvPr/>
        </p:nvSpPr>
        <p:spPr bwMode="auto">
          <a:xfrm>
            <a:off x="5800266" y="2840638"/>
            <a:ext cx="713706" cy="635492"/>
          </a:xfrm>
          <a:custGeom>
            <a:avLst/>
            <a:gdLst>
              <a:gd name="T0" fmla="*/ 171 w 3653"/>
              <a:gd name="T1" fmla="*/ 2242 h 3248"/>
              <a:gd name="T2" fmla="*/ 171 w 3653"/>
              <a:gd name="T3" fmla="*/ 2273 h 3248"/>
              <a:gd name="T4" fmla="*/ 1756 w 3653"/>
              <a:gd name="T5" fmla="*/ 3070 h 3248"/>
              <a:gd name="T6" fmla="*/ 1897 w 3653"/>
              <a:gd name="T7" fmla="*/ 3070 h 3248"/>
              <a:gd name="T8" fmla="*/ 3481 w 3653"/>
              <a:gd name="T9" fmla="*/ 2273 h 3248"/>
              <a:gd name="T10" fmla="*/ 3481 w 3653"/>
              <a:gd name="T11" fmla="*/ 2242 h 3248"/>
              <a:gd name="T12" fmla="*/ 2005 w 3653"/>
              <a:gd name="T13" fmla="*/ 2572 h 3248"/>
              <a:gd name="T14" fmla="*/ 1827 w 3653"/>
              <a:gd name="T15" fmla="*/ 2614 h 3248"/>
              <a:gd name="T16" fmla="*/ 1647 w 3653"/>
              <a:gd name="T17" fmla="*/ 2572 h 3248"/>
              <a:gd name="T18" fmla="*/ 1962 w 3653"/>
              <a:gd name="T19" fmla="*/ 1956 h 3248"/>
              <a:gd name="T20" fmla="*/ 1780 w 3653"/>
              <a:gd name="T21" fmla="*/ 1977 h 3248"/>
              <a:gd name="T22" fmla="*/ 571 w 3653"/>
              <a:gd name="T23" fmla="*/ 1401 h 3248"/>
              <a:gd name="T24" fmla="*/ 169 w 3653"/>
              <a:gd name="T25" fmla="*/ 1617 h 3248"/>
              <a:gd name="T26" fmla="*/ 177 w 3653"/>
              <a:gd name="T27" fmla="*/ 1648 h 3248"/>
              <a:gd name="T28" fmla="*/ 1791 w 3653"/>
              <a:gd name="T29" fmla="*/ 2444 h 3248"/>
              <a:gd name="T30" fmla="*/ 1931 w 3653"/>
              <a:gd name="T31" fmla="*/ 2421 h 3248"/>
              <a:gd name="T32" fmla="*/ 3485 w 3653"/>
              <a:gd name="T33" fmla="*/ 1631 h 3248"/>
              <a:gd name="T34" fmla="*/ 3476 w 3653"/>
              <a:gd name="T35" fmla="*/ 1600 h 3248"/>
              <a:gd name="T36" fmla="*/ 1791 w 3653"/>
              <a:gd name="T37" fmla="*/ 171 h 3248"/>
              <a:gd name="T38" fmla="*/ 177 w 3653"/>
              <a:gd name="T39" fmla="*/ 966 h 3248"/>
              <a:gd name="T40" fmla="*/ 169 w 3653"/>
              <a:gd name="T41" fmla="*/ 997 h 3248"/>
              <a:gd name="T42" fmla="*/ 1722 w 3653"/>
              <a:gd name="T43" fmla="*/ 1788 h 3248"/>
              <a:gd name="T44" fmla="*/ 1862 w 3653"/>
              <a:gd name="T45" fmla="*/ 1810 h 3248"/>
              <a:gd name="T46" fmla="*/ 3476 w 3653"/>
              <a:gd name="T47" fmla="*/ 1014 h 3248"/>
              <a:gd name="T48" fmla="*/ 3485 w 3653"/>
              <a:gd name="T49" fmla="*/ 983 h 3248"/>
              <a:gd name="T50" fmla="*/ 1930 w 3653"/>
              <a:gd name="T51" fmla="*/ 192 h 3248"/>
              <a:gd name="T52" fmla="*/ 1827 w 3653"/>
              <a:gd name="T53" fmla="*/ 0 h 3248"/>
              <a:gd name="T54" fmla="*/ 2005 w 3653"/>
              <a:gd name="T55" fmla="*/ 42 h 3248"/>
              <a:gd name="T56" fmla="*/ 3613 w 3653"/>
              <a:gd name="T57" fmla="*/ 870 h 3248"/>
              <a:gd name="T58" fmla="*/ 3653 w 3653"/>
              <a:gd name="T59" fmla="*/ 990 h 3248"/>
              <a:gd name="T60" fmla="*/ 3615 w 3653"/>
              <a:gd name="T61" fmla="*/ 1109 h 3248"/>
              <a:gd name="T62" fmla="*/ 3541 w 3653"/>
              <a:gd name="T63" fmla="*/ 1171 h 3248"/>
              <a:gd name="T64" fmla="*/ 3593 w 3653"/>
              <a:gd name="T65" fmla="*/ 1481 h 3248"/>
              <a:gd name="T66" fmla="*/ 3650 w 3653"/>
              <a:gd name="T67" fmla="*/ 1591 h 3248"/>
              <a:gd name="T68" fmla="*/ 3630 w 3653"/>
              <a:gd name="T69" fmla="*/ 1717 h 3248"/>
              <a:gd name="T70" fmla="*/ 3541 w 3653"/>
              <a:gd name="T71" fmla="*/ 1805 h 3248"/>
              <a:gd name="T72" fmla="*/ 3593 w 3653"/>
              <a:gd name="T73" fmla="*/ 2114 h 3248"/>
              <a:gd name="T74" fmla="*/ 3650 w 3653"/>
              <a:gd name="T75" fmla="*/ 2225 h 3248"/>
              <a:gd name="T76" fmla="*/ 3630 w 3653"/>
              <a:gd name="T77" fmla="*/ 2350 h 3248"/>
              <a:gd name="T78" fmla="*/ 3541 w 3653"/>
              <a:gd name="T79" fmla="*/ 2439 h 3248"/>
              <a:gd name="T80" fmla="*/ 1872 w 3653"/>
              <a:gd name="T81" fmla="*/ 3245 h 3248"/>
              <a:gd name="T82" fmla="*/ 1690 w 3653"/>
              <a:gd name="T83" fmla="*/ 3224 h 3248"/>
              <a:gd name="T84" fmla="*/ 60 w 3653"/>
              <a:gd name="T85" fmla="*/ 2401 h 3248"/>
              <a:gd name="T86" fmla="*/ 2 w 3653"/>
              <a:gd name="T87" fmla="*/ 2290 h 3248"/>
              <a:gd name="T88" fmla="*/ 22 w 3653"/>
              <a:gd name="T89" fmla="*/ 2164 h 3248"/>
              <a:gd name="T90" fmla="*/ 112 w 3653"/>
              <a:gd name="T91" fmla="*/ 2077 h 3248"/>
              <a:gd name="T92" fmla="*/ 60 w 3653"/>
              <a:gd name="T93" fmla="*/ 1768 h 3248"/>
              <a:gd name="T94" fmla="*/ 2 w 3653"/>
              <a:gd name="T95" fmla="*/ 1657 h 3248"/>
              <a:gd name="T96" fmla="*/ 22 w 3653"/>
              <a:gd name="T97" fmla="*/ 1532 h 3248"/>
              <a:gd name="T98" fmla="*/ 112 w 3653"/>
              <a:gd name="T99" fmla="*/ 1443 h 3248"/>
              <a:gd name="T100" fmla="*/ 60 w 3653"/>
              <a:gd name="T101" fmla="*/ 1134 h 3248"/>
              <a:gd name="T102" fmla="*/ 2 w 3653"/>
              <a:gd name="T103" fmla="*/ 1023 h 3248"/>
              <a:gd name="T104" fmla="*/ 22 w 3653"/>
              <a:gd name="T105" fmla="*/ 898 h 3248"/>
              <a:gd name="T106" fmla="*/ 112 w 3653"/>
              <a:gd name="T107" fmla="*/ 809 h 3248"/>
              <a:gd name="T108" fmla="*/ 1780 w 3653"/>
              <a:gd name="T109" fmla="*/ 2 h 3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53" h="3248">
                <a:moveTo>
                  <a:pt x="571" y="2035"/>
                </a:moveTo>
                <a:lnTo>
                  <a:pt x="187" y="2226"/>
                </a:lnTo>
                <a:lnTo>
                  <a:pt x="177" y="2234"/>
                </a:lnTo>
                <a:lnTo>
                  <a:pt x="171" y="2242"/>
                </a:lnTo>
                <a:lnTo>
                  <a:pt x="169" y="2251"/>
                </a:lnTo>
                <a:lnTo>
                  <a:pt x="167" y="2257"/>
                </a:lnTo>
                <a:lnTo>
                  <a:pt x="169" y="2265"/>
                </a:lnTo>
                <a:lnTo>
                  <a:pt x="171" y="2273"/>
                </a:lnTo>
                <a:lnTo>
                  <a:pt x="177" y="2282"/>
                </a:lnTo>
                <a:lnTo>
                  <a:pt x="187" y="2288"/>
                </a:lnTo>
                <a:lnTo>
                  <a:pt x="1722" y="3055"/>
                </a:lnTo>
                <a:lnTo>
                  <a:pt x="1756" y="3070"/>
                </a:lnTo>
                <a:lnTo>
                  <a:pt x="1791" y="3077"/>
                </a:lnTo>
                <a:lnTo>
                  <a:pt x="1827" y="3080"/>
                </a:lnTo>
                <a:lnTo>
                  <a:pt x="1862" y="3077"/>
                </a:lnTo>
                <a:lnTo>
                  <a:pt x="1897" y="3070"/>
                </a:lnTo>
                <a:lnTo>
                  <a:pt x="1931" y="3055"/>
                </a:lnTo>
                <a:lnTo>
                  <a:pt x="3466" y="2288"/>
                </a:lnTo>
                <a:lnTo>
                  <a:pt x="3476" y="2282"/>
                </a:lnTo>
                <a:lnTo>
                  <a:pt x="3481" y="2273"/>
                </a:lnTo>
                <a:lnTo>
                  <a:pt x="3485" y="2265"/>
                </a:lnTo>
                <a:lnTo>
                  <a:pt x="3485" y="2257"/>
                </a:lnTo>
                <a:lnTo>
                  <a:pt x="3485" y="2251"/>
                </a:lnTo>
                <a:lnTo>
                  <a:pt x="3481" y="2242"/>
                </a:lnTo>
                <a:lnTo>
                  <a:pt x="3476" y="2234"/>
                </a:lnTo>
                <a:lnTo>
                  <a:pt x="3466" y="2226"/>
                </a:lnTo>
                <a:lnTo>
                  <a:pt x="3081" y="2035"/>
                </a:lnTo>
                <a:lnTo>
                  <a:pt x="2005" y="2572"/>
                </a:lnTo>
                <a:lnTo>
                  <a:pt x="1962" y="2590"/>
                </a:lnTo>
                <a:lnTo>
                  <a:pt x="1918" y="2603"/>
                </a:lnTo>
                <a:lnTo>
                  <a:pt x="1872" y="2611"/>
                </a:lnTo>
                <a:lnTo>
                  <a:pt x="1827" y="2614"/>
                </a:lnTo>
                <a:lnTo>
                  <a:pt x="1780" y="2611"/>
                </a:lnTo>
                <a:lnTo>
                  <a:pt x="1735" y="2603"/>
                </a:lnTo>
                <a:lnTo>
                  <a:pt x="1690" y="2590"/>
                </a:lnTo>
                <a:lnTo>
                  <a:pt x="1647" y="2572"/>
                </a:lnTo>
                <a:lnTo>
                  <a:pt x="571" y="2035"/>
                </a:lnTo>
                <a:close/>
                <a:moveTo>
                  <a:pt x="3081" y="1401"/>
                </a:moveTo>
                <a:lnTo>
                  <a:pt x="2005" y="1938"/>
                </a:lnTo>
                <a:lnTo>
                  <a:pt x="1962" y="1956"/>
                </a:lnTo>
                <a:lnTo>
                  <a:pt x="1918" y="1969"/>
                </a:lnTo>
                <a:lnTo>
                  <a:pt x="1872" y="1977"/>
                </a:lnTo>
                <a:lnTo>
                  <a:pt x="1827" y="1980"/>
                </a:lnTo>
                <a:lnTo>
                  <a:pt x="1780" y="1977"/>
                </a:lnTo>
                <a:lnTo>
                  <a:pt x="1735" y="1969"/>
                </a:lnTo>
                <a:lnTo>
                  <a:pt x="1690" y="1956"/>
                </a:lnTo>
                <a:lnTo>
                  <a:pt x="1647" y="1938"/>
                </a:lnTo>
                <a:lnTo>
                  <a:pt x="571" y="1401"/>
                </a:lnTo>
                <a:lnTo>
                  <a:pt x="187" y="1593"/>
                </a:lnTo>
                <a:lnTo>
                  <a:pt x="177" y="1600"/>
                </a:lnTo>
                <a:lnTo>
                  <a:pt x="171" y="1608"/>
                </a:lnTo>
                <a:lnTo>
                  <a:pt x="169" y="1617"/>
                </a:lnTo>
                <a:lnTo>
                  <a:pt x="167" y="1624"/>
                </a:lnTo>
                <a:lnTo>
                  <a:pt x="169" y="1631"/>
                </a:lnTo>
                <a:lnTo>
                  <a:pt x="171" y="1639"/>
                </a:lnTo>
                <a:lnTo>
                  <a:pt x="177" y="1648"/>
                </a:lnTo>
                <a:lnTo>
                  <a:pt x="187" y="1655"/>
                </a:lnTo>
                <a:lnTo>
                  <a:pt x="1722" y="2421"/>
                </a:lnTo>
                <a:lnTo>
                  <a:pt x="1756" y="2436"/>
                </a:lnTo>
                <a:lnTo>
                  <a:pt x="1791" y="2444"/>
                </a:lnTo>
                <a:lnTo>
                  <a:pt x="1827" y="2446"/>
                </a:lnTo>
                <a:lnTo>
                  <a:pt x="1862" y="2444"/>
                </a:lnTo>
                <a:lnTo>
                  <a:pt x="1897" y="2436"/>
                </a:lnTo>
                <a:lnTo>
                  <a:pt x="1931" y="2421"/>
                </a:lnTo>
                <a:lnTo>
                  <a:pt x="3466" y="1655"/>
                </a:lnTo>
                <a:lnTo>
                  <a:pt x="3476" y="1648"/>
                </a:lnTo>
                <a:lnTo>
                  <a:pt x="3481" y="1639"/>
                </a:lnTo>
                <a:lnTo>
                  <a:pt x="3485" y="1631"/>
                </a:lnTo>
                <a:lnTo>
                  <a:pt x="3485" y="1624"/>
                </a:lnTo>
                <a:lnTo>
                  <a:pt x="3485" y="1617"/>
                </a:lnTo>
                <a:lnTo>
                  <a:pt x="3481" y="1608"/>
                </a:lnTo>
                <a:lnTo>
                  <a:pt x="3476" y="1600"/>
                </a:lnTo>
                <a:lnTo>
                  <a:pt x="3466" y="1593"/>
                </a:lnTo>
                <a:lnTo>
                  <a:pt x="3081" y="1401"/>
                </a:lnTo>
                <a:close/>
                <a:moveTo>
                  <a:pt x="1827" y="168"/>
                </a:moveTo>
                <a:lnTo>
                  <a:pt x="1791" y="171"/>
                </a:lnTo>
                <a:lnTo>
                  <a:pt x="1756" y="179"/>
                </a:lnTo>
                <a:lnTo>
                  <a:pt x="1722" y="192"/>
                </a:lnTo>
                <a:lnTo>
                  <a:pt x="187" y="959"/>
                </a:lnTo>
                <a:lnTo>
                  <a:pt x="177" y="966"/>
                </a:lnTo>
                <a:lnTo>
                  <a:pt x="171" y="974"/>
                </a:lnTo>
                <a:lnTo>
                  <a:pt x="169" y="983"/>
                </a:lnTo>
                <a:lnTo>
                  <a:pt x="167" y="990"/>
                </a:lnTo>
                <a:lnTo>
                  <a:pt x="169" y="997"/>
                </a:lnTo>
                <a:lnTo>
                  <a:pt x="171" y="1005"/>
                </a:lnTo>
                <a:lnTo>
                  <a:pt x="177" y="1014"/>
                </a:lnTo>
                <a:lnTo>
                  <a:pt x="187" y="1021"/>
                </a:lnTo>
                <a:lnTo>
                  <a:pt x="1722" y="1788"/>
                </a:lnTo>
                <a:lnTo>
                  <a:pt x="1756" y="1802"/>
                </a:lnTo>
                <a:lnTo>
                  <a:pt x="1791" y="1810"/>
                </a:lnTo>
                <a:lnTo>
                  <a:pt x="1827" y="1812"/>
                </a:lnTo>
                <a:lnTo>
                  <a:pt x="1862" y="1810"/>
                </a:lnTo>
                <a:lnTo>
                  <a:pt x="1897" y="1802"/>
                </a:lnTo>
                <a:lnTo>
                  <a:pt x="1931" y="1788"/>
                </a:lnTo>
                <a:lnTo>
                  <a:pt x="3466" y="1021"/>
                </a:lnTo>
                <a:lnTo>
                  <a:pt x="3476" y="1014"/>
                </a:lnTo>
                <a:lnTo>
                  <a:pt x="3481" y="1005"/>
                </a:lnTo>
                <a:lnTo>
                  <a:pt x="3485" y="997"/>
                </a:lnTo>
                <a:lnTo>
                  <a:pt x="3485" y="990"/>
                </a:lnTo>
                <a:lnTo>
                  <a:pt x="3485" y="983"/>
                </a:lnTo>
                <a:lnTo>
                  <a:pt x="3481" y="974"/>
                </a:lnTo>
                <a:lnTo>
                  <a:pt x="3476" y="966"/>
                </a:lnTo>
                <a:lnTo>
                  <a:pt x="3466" y="959"/>
                </a:lnTo>
                <a:lnTo>
                  <a:pt x="1930" y="192"/>
                </a:lnTo>
                <a:lnTo>
                  <a:pt x="1897" y="179"/>
                </a:lnTo>
                <a:lnTo>
                  <a:pt x="1862" y="171"/>
                </a:lnTo>
                <a:lnTo>
                  <a:pt x="1827" y="168"/>
                </a:lnTo>
                <a:close/>
                <a:moveTo>
                  <a:pt x="1827" y="0"/>
                </a:moveTo>
                <a:lnTo>
                  <a:pt x="1872" y="2"/>
                </a:lnTo>
                <a:lnTo>
                  <a:pt x="1918" y="10"/>
                </a:lnTo>
                <a:lnTo>
                  <a:pt x="1962" y="23"/>
                </a:lnTo>
                <a:lnTo>
                  <a:pt x="2005" y="42"/>
                </a:lnTo>
                <a:lnTo>
                  <a:pt x="3541" y="809"/>
                </a:lnTo>
                <a:lnTo>
                  <a:pt x="3569" y="826"/>
                </a:lnTo>
                <a:lnTo>
                  <a:pt x="3593" y="847"/>
                </a:lnTo>
                <a:lnTo>
                  <a:pt x="3613" y="870"/>
                </a:lnTo>
                <a:lnTo>
                  <a:pt x="3630" y="898"/>
                </a:lnTo>
                <a:lnTo>
                  <a:pt x="3642" y="927"/>
                </a:lnTo>
                <a:lnTo>
                  <a:pt x="3650" y="958"/>
                </a:lnTo>
                <a:lnTo>
                  <a:pt x="3653" y="990"/>
                </a:lnTo>
                <a:lnTo>
                  <a:pt x="3650" y="1023"/>
                </a:lnTo>
                <a:lnTo>
                  <a:pt x="3642" y="1054"/>
                </a:lnTo>
                <a:lnTo>
                  <a:pt x="3630" y="1083"/>
                </a:lnTo>
                <a:lnTo>
                  <a:pt x="3615" y="1109"/>
                </a:lnTo>
                <a:lnTo>
                  <a:pt x="3593" y="1134"/>
                </a:lnTo>
                <a:lnTo>
                  <a:pt x="3569" y="1154"/>
                </a:lnTo>
                <a:lnTo>
                  <a:pt x="3541" y="1171"/>
                </a:lnTo>
                <a:lnTo>
                  <a:pt x="3541" y="1171"/>
                </a:lnTo>
                <a:lnTo>
                  <a:pt x="3268" y="1307"/>
                </a:lnTo>
                <a:lnTo>
                  <a:pt x="3541" y="1443"/>
                </a:lnTo>
                <a:lnTo>
                  <a:pt x="3569" y="1460"/>
                </a:lnTo>
                <a:lnTo>
                  <a:pt x="3593" y="1481"/>
                </a:lnTo>
                <a:lnTo>
                  <a:pt x="3613" y="1504"/>
                </a:lnTo>
                <a:lnTo>
                  <a:pt x="3630" y="1532"/>
                </a:lnTo>
                <a:lnTo>
                  <a:pt x="3642" y="1560"/>
                </a:lnTo>
                <a:lnTo>
                  <a:pt x="3650" y="1591"/>
                </a:lnTo>
                <a:lnTo>
                  <a:pt x="3653" y="1624"/>
                </a:lnTo>
                <a:lnTo>
                  <a:pt x="3650" y="1657"/>
                </a:lnTo>
                <a:lnTo>
                  <a:pt x="3642" y="1688"/>
                </a:lnTo>
                <a:lnTo>
                  <a:pt x="3630" y="1717"/>
                </a:lnTo>
                <a:lnTo>
                  <a:pt x="3613" y="1743"/>
                </a:lnTo>
                <a:lnTo>
                  <a:pt x="3593" y="1768"/>
                </a:lnTo>
                <a:lnTo>
                  <a:pt x="3569" y="1788"/>
                </a:lnTo>
                <a:lnTo>
                  <a:pt x="3541" y="1805"/>
                </a:lnTo>
                <a:lnTo>
                  <a:pt x="3268" y="1940"/>
                </a:lnTo>
                <a:lnTo>
                  <a:pt x="3541" y="2077"/>
                </a:lnTo>
                <a:lnTo>
                  <a:pt x="3569" y="2093"/>
                </a:lnTo>
                <a:lnTo>
                  <a:pt x="3593" y="2114"/>
                </a:lnTo>
                <a:lnTo>
                  <a:pt x="3613" y="2138"/>
                </a:lnTo>
                <a:lnTo>
                  <a:pt x="3630" y="2164"/>
                </a:lnTo>
                <a:lnTo>
                  <a:pt x="3642" y="2194"/>
                </a:lnTo>
                <a:lnTo>
                  <a:pt x="3650" y="2225"/>
                </a:lnTo>
                <a:lnTo>
                  <a:pt x="3653" y="2257"/>
                </a:lnTo>
                <a:lnTo>
                  <a:pt x="3650" y="2290"/>
                </a:lnTo>
                <a:lnTo>
                  <a:pt x="3642" y="2322"/>
                </a:lnTo>
                <a:lnTo>
                  <a:pt x="3630" y="2350"/>
                </a:lnTo>
                <a:lnTo>
                  <a:pt x="3615" y="2377"/>
                </a:lnTo>
                <a:lnTo>
                  <a:pt x="3593" y="2401"/>
                </a:lnTo>
                <a:lnTo>
                  <a:pt x="3569" y="2421"/>
                </a:lnTo>
                <a:lnTo>
                  <a:pt x="3541" y="2439"/>
                </a:lnTo>
                <a:lnTo>
                  <a:pt x="2005" y="3206"/>
                </a:lnTo>
                <a:lnTo>
                  <a:pt x="1962" y="3224"/>
                </a:lnTo>
                <a:lnTo>
                  <a:pt x="1918" y="3237"/>
                </a:lnTo>
                <a:lnTo>
                  <a:pt x="1872" y="3245"/>
                </a:lnTo>
                <a:lnTo>
                  <a:pt x="1827" y="3248"/>
                </a:lnTo>
                <a:lnTo>
                  <a:pt x="1780" y="3245"/>
                </a:lnTo>
                <a:lnTo>
                  <a:pt x="1735" y="3237"/>
                </a:lnTo>
                <a:lnTo>
                  <a:pt x="1690" y="3224"/>
                </a:lnTo>
                <a:lnTo>
                  <a:pt x="1647" y="3206"/>
                </a:lnTo>
                <a:lnTo>
                  <a:pt x="112" y="2439"/>
                </a:lnTo>
                <a:lnTo>
                  <a:pt x="84" y="2421"/>
                </a:lnTo>
                <a:lnTo>
                  <a:pt x="60" y="2401"/>
                </a:lnTo>
                <a:lnTo>
                  <a:pt x="39" y="2377"/>
                </a:lnTo>
                <a:lnTo>
                  <a:pt x="22" y="2350"/>
                </a:lnTo>
                <a:lnTo>
                  <a:pt x="10" y="2322"/>
                </a:lnTo>
                <a:lnTo>
                  <a:pt x="2" y="2290"/>
                </a:lnTo>
                <a:lnTo>
                  <a:pt x="0" y="2257"/>
                </a:lnTo>
                <a:lnTo>
                  <a:pt x="2" y="2225"/>
                </a:lnTo>
                <a:lnTo>
                  <a:pt x="10" y="2194"/>
                </a:lnTo>
                <a:lnTo>
                  <a:pt x="22" y="2164"/>
                </a:lnTo>
                <a:lnTo>
                  <a:pt x="39" y="2138"/>
                </a:lnTo>
                <a:lnTo>
                  <a:pt x="60" y="2114"/>
                </a:lnTo>
                <a:lnTo>
                  <a:pt x="84" y="2093"/>
                </a:lnTo>
                <a:lnTo>
                  <a:pt x="112" y="2077"/>
                </a:lnTo>
                <a:lnTo>
                  <a:pt x="384" y="1940"/>
                </a:lnTo>
                <a:lnTo>
                  <a:pt x="112" y="1805"/>
                </a:lnTo>
                <a:lnTo>
                  <a:pt x="84" y="1788"/>
                </a:lnTo>
                <a:lnTo>
                  <a:pt x="60" y="1768"/>
                </a:lnTo>
                <a:lnTo>
                  <a:pt x="39" y="1743"/>
                </a:lnTo>
                <a:lnTo>
                  <a:pt x="22" y="1717"/>
                </a:lnTo>
                <a:lnTo>
                  <a:pt x="10" y="1688"/>
                </a:lnTo>
                <a:lnTo>
                  <a:pt x="2" y="1657"/>
                </a:lnTo>
                <a:lnTo>
                  <a:pt x="0" y="1624"/>
                </a:lnTo>
                <a:lnTo>
                  <a:pt x="2" y="1591"/>
                </a:lnTo>
                <a:lnTo>
                  <a:pt x="10" y="1560"/>
                </a:lnTo>
                <a:lnTo>
                  <a:pt x="22" y="1532"/>
                </a:lnTo>
                <a:lnTo>
                  <a:pt x="39" y="1504"/>
                </a:lnTo>
                <a:lnTo>
                  <a:pt x="60" y="1481"/>
                </a:lnTo>
                <a:lnTo>
                  <a:pt x="84" y="1460"/>
                </a:lnTo>
                <a:lnTo>
                  <a:pt x="112" y="1443"/>
                </a:lnTo>
                <a:lnTo>
                  <a:pt x="384" y="1307"/>
                </a:lnTo>
                <a:lnTo>
                  <a:pt x="112" y="1171"/>
                </a:lnTo>
                <a:lnTo>
                  <a:pt x="84" y="1154"/>
                </a:lnTo>
                <a:lnTo>
                  <a:pt x="60" y="1134"/>
                </a:lnTo>
                <a:lnTo>
                  <a:pt x="39" y="1109"/>
                </a:lnTo>
                <a:lnTo>
                  <a:pt x="22" y="1083"/>
                </a:lnTo>
                <a:lnTo>
                  <a:pt x="10" y="1054"/>
                </a:lnTo>
                <a:lnTo>
                  <a:pt x="2" y="1023"/>
                </a:lnTo>
                <a:lnTo>
                  <a:pt x="0" y="990"/>
                </a:lnTo>
                <a:lnTo>
                  <a:pt x="2" y="958"/>
                </a:lnTo>
                <a:lnTo>
                  <a:pt x="10" y="927"/>
                </a:lnTo>
                <a:lnTo>
                  <a:pt x="22" y="898"/>
                </a:lnTo>
                <a:lnTo>
                  <a:pt x="39" y="870"/>
                </a:lnTo>
                <a:lnTo>
                  <a:pt x="60" y="847"/>
                </a:lnTo>
                <a:lnTo>
                  <a:pt x="84" y="826"/>
                </a:lnTo>
                <a:lnTo>
                  <a:pt x="112" y="809"/>
                </a:lnTo>
                <a:lnTo>
                  <a:pt x="1647" y="42"/>
                </a:lnTo>
                <a:lnTo>
                  <a:pt x="1690" y="23"/>
                </a:lnTo>
                <a:lnTo>
                  <a:pt x="1735" y="10"/>
                </a:lnTo>
                <a:lnTo>
                  <a:pt x="1780" y="2"/>
                </a:lnTo>
                <a:lnTo>
                  <a:pt x="182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en-US"/>
          </a:p>
        </p:txBody>
      </p:sp>
      <p:sp>
        <p:nvSpPr>
          <p:cNvPr id="151" name="Inhaltsplatzhalter 4">
            <a:extLst>
              <a:ext uri="{FF2B5EF4-FFF2-40B4-BE49-F238E27FC236}">
                <a16:creationId xmlns:a16="http://schemas.microsoft.com/office/drawing/2014/main" id="{D8536752-B43F-403A-9A69-654D4E11D7C6}"/>
              </a:ext>
            </a:extLst>
          </p:cNvPr>
          <p:cNvSpPr txBox="1">
            <a:spLocks/>
          </p:cNvSpPr>
          <p:nvPr/>
        </p:nvSpPr>
        <p:spPr>
          <a:xfrm>
            <a:off x="3114534" y="3756011"/>
            <a:ext cx="1798550" cy="16312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چگونه بگویم ؟</a:t>
            </a:r>
          </a:p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4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مقبولات و اعتقادات او چیست ؟</a:t>
            </a:r>
            <a:endParaRPr lang="en-US" sz="2400" b="1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sp>
        <p:nvSpPr>
          <p:cNvPr id="152" name="Inhaltsplatzhalter 4">
            <a:extLst>
              <a:ext uri="{FF2B5EF4-FFF2-40B4-BE49-F238E27FC236}">
                <a16:creationId xmlns:a16="http://schemas.microsoft.com/office/drawing/2014/main" id="{35F73C59-6FAC-45D4-BEBB-15575C8AF21F}"/>
              </a:ext>
            </a:extLst>
          </p:cNvPr>
          <p:cNvSpPr txBox="1">
            <a:spLocks/>
          </p:cNvSpPr>
          <p:nvPr/>
        </p:nvSpPr>
        <p:spPr>
          <a:xfrm>
            <a:off x="7376722" y="3756011"/>
            <a:ext cx="1798550" cy="160043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800" b="1" dirty="0" smtClean="0">
                <a:solidFill>
                  <a:srgbClr val="FF0000"/>
                </a:solidFill>
                <a:latin typeface="+mn-lt"/>
                <a:cs typeface="B Mitra" panose="00000400000000000000" pitchFamily="2" charset="-78"/>
              </a:rPr>
              <a:t>جه بگویم ؟</a:t>
            </a:r>
          </a:p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800" b="1" dirty="0" smtClean="0">
                <a:solidFill>
                  <a:srgbClr val="FF0000"/>
                </a:solidFill>
                <a:latin typeface="+mn-lt"/>
                <a:cs typeface="B Mitra" panose="00000400000000000000" pitchFamily="2" charset="-78"/>
              </a:rPr>
              <a:t>چه چیز را </a:t>
            </a:r>
          </a:p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2800" b="1" dirty="0" smtClean="0">
                <a:solidFill>
                  <a:srgbClr val="FF0000"/>
                </a:solidFill>
                <a:latin typeface="+mn-lt"/>
                <a:cs typeface="B Mitra" panose="00000400000000000000" pitchFamily="2" charset="-78"/>
              </a:rPr>
              <a:t>نمی داند ؟</a:t>
            </a:r>
            <a:endParaRPr lang="en-US" sz="2800" b="1" dirty="0">
              <a:solidFill>
                <a:srgbClr val="FF0000"/>
              </a:solidFill>
              <a:latin typeface="+mn-lt"/>
              <a:cs typeface="B Mitra" panose="00000400000000000000" pitchFamily="2" charset="-78"/>
            </a:endParaRPr>
          </a:p>
        </p:txBody>
      </p:sp>
      <p:sp>
        <p:nvSpPr>
          <p:cNvPr id="155" name="Inhaltsplatzhalter 4">
            <a:extLst>
              <a:ext uri="{FF2B5EF4-FFF2-40B4-BE49-F238E27FC236}">
                <a16:creationId xmlns:a16="http://schemas.microsoft.com/office/drawing/2014/main" id="{A139AFD7-F680-4D6E-9352-2BFA7DE80F9D}"/>
              </a:ext>
            </a:extLst>
          </p:cNvPr>
          <p:cNvSpPr txBox="1">
            <a:spLocks/>
          </p:cNvSpPr>
          <p:nvPr/>
        </p:nvSpPr>
        <p:spPr>
          <a:xfrm>
            <a:off x="1026943" y="1432498"/>
            <a:ext cx="10452294" cy="6771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4400" b="1" dirty="0" smtClean="0">
                <a:solidFill>
                  <a:srgbClr val="7030A0"/>
                </a:solidFill>
                <a:cs typeface="B Mitra" panose="00000400000000000000" pitchFamily="2" charset="-78"/>
              </a:rPr>
              <a:t>آنچه برای اقناع مخاطب در هر موضوعی احتیاج داریم  </a:t>
            </a:r>
            <a:endParaRPr lang="en-US" sz="4400" b="1" dirty="0">
              <a:solidFill>
                <a:srgbClr val="7030A0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175" y="3576633"/>
            <a:ext cx="2141147" cy="31643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10" y="3969891"/>
            <a:ext cx="2874168" cy="1588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69890"/>
            <a:ext cx="3016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77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150" grpId="0" animBg="1"/>
      <p:bldP spid="151" grpId="0"/>
      <p:bldP spid="152" grpId="0"/>
      <p:bldP spid="15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8552" y="583037"/>
            <a:ext cx="5026133" cy="961623"/>
          </a:xfrm>
          <a:solidFill>
            <a:srgbClr val="FFC000"/>
          </a:solidFill>
          <a:ln>
            <a:solidFill>
              <a:schemeClr val="accent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روش </a:t>
            </a:r>
            <a:r>
              <a:rPr lang="fa-IR" dirty="0" smtClean="0">
                <a:solidFill>
                  <a:schemeClr val="tx1"/>
                </a:solidFill>
              </a:rPr>
              <a:t>استقراء میدانی   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CB1CA-0A8D-4457-B586-5EA1FF816653}"/>
              </a:ext>
            </a:extLst>
          </p:cNvPr>
          <p:cNvSpPr txBox="1"/>
          <p:nvPr/>
        </p:nvSpPr>
        <p:spPr>
          <a:xfrm>
            <a:off x="3921461" y="2164094"/>
            <a:ext cx="8096308" cy="4524315"/>
          </a:xfrm>
          <a:prstGeom prst="rect">
            <a:avLst/>
          </a:prstGeom>
          <a:solidFill>
            <a:srgbClr val="FFC000"/>
          </a:solidFill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اقناع مخاطب از طریق ارائه آمار و ارقام موارد مرتبط </a:t>
            </a:r>
          </a:p>
          <a:p>
            <a:pPr algn="r" rtl="1"/>
            <a:endParaRPr lang="fa-IR" sz="2400" dirty="0">
              <a:cs typeface="B Titr" panose="000007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Titr" panose="00000700000000000000" pitchFamily="2" charset="-78"/>
              </a:rPr>
              <a:t>مثال ها : </a:t>
            </a:r>
          </a:p>
          <a:p>
            <a:pPr lvl="0" algn="r" rtl="1"/>
            <a:r>
              <a:rPr lang="fa-IR" sz="2400" dirty="0">
                <a:cs typeface="B Titr" panose="00000700000000000000" pitchFamily="2" charset="-78"/>
              </a:rPr>
              <a:t>. مقایسه آمار تلفات رانندگی ، کرونا ، دفاع مقدس ، طوفان الاقصی   و سقط جنین </a:t>
            </a:r>
            <a:endParaRPr lang="fa-IR" sz="2400" dirty="0" smtClean="0">
              <a:cs typeface="B Titr" panose="00000700000000000000" pitchFamily="2" charset="-78"/>
            </a:endParaRPr>
          </a:p>
          <a:p>
            <a:pPr algn="r" rtl="1"/>
            <a:endParaRPr lang="fa-IR" sz="2400" dirty="0">
              <a:cs typeface="B Titr" panose="00000700000000000000" pitchFamily="2" charset="-78"/>
            </a:endParaRPr>
          </a:p>
          <a:p>
            <a:pPr algn="r" rtl="1"/>
            <a:r>
              <a:rPr lang="fa-IR" sz="2400" dirty="0">
                <a:cs typeface="B Titr" panose="00000700000000000000" pitchFamily="2" charset="-78"/>
              </a:rPr>
              <a:t>. آ</a:t>
            </a:r>
            <a:r>
              <a:rPr lang="fa-IR" sz="2400" dirty="0" smtClean="0">
                <a:cs typeface="B Titr" panose="00000700000000000000" pitchFamily="2" charset="-78"/>
              </a:rPr>
              <a:t>مار پیش بینی سازمان ملل نسبت به کاهش جمعیت و سالمندی </a:t>
            </a:r>
            <a:r>
              <a:rPr lang="fa-IR" sz="2400" dirty="0">
                <a:cs typeface="B Titr" panose="00000700000000000000" pitchFamily="2" charset="-78"/>
              </a:rPr>
              <a:t>کشور </a:t>
            </a:r>
            <a:r>
              <a:rPr lang="fa-IR" sz="2400" dirty="0" smtClean="0">
                <a:cs typeface="B Titr" panose="00000700000000000000" pitchFamily="2" charset="-78"/>
              </a:rPr>
              <a:t>در سال 1480</a:t>
            </a:r>
            <a:endParaRPr lang="fa-IR" sz="2400" dirty="0">
              <a:cs typeface="B Titr" panose="00000700000000000000" pitchFamily="2" charset="-78"/>
            </a:endParaRPr>
          </a:p>
          <a:p>
            <a:pPr algn="r" rtl="1"/>
            <a:endParaRPr lang="fa-IR" sz="2400" dirty="0" smtClean="0">
              <a:cs typeface="B Titr" panose="000007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Titr" panose="00000700000000000000" pitchFamily="2" charset="-78"/>
              </a:rPr>
              <a:t>آمار موارد حمایت های انجام شده توسط قانون جوانی جمعیت </a:t>
            </a:r>
            <a:endParaRPr lang="fa-IR" sz="2400" dirty="0">
              <a:cs typeface="B Titr" panose="00000700000000000000" pitchFamily="2" charset="-78"/>
            </a:endParaRPr>
          </a:p>
          <a:p>
            <a:pPr algn="r" rtl="1"/>
            <a:endParaRPr lang="fa-IR" sz="2400" dirty="0">
              <a:cs typeface="B Titr" panose="00000700000000000000" pitchFamily="2" charset="-78"/>
            </a:endParaRPr>
          </a:p>
          <a:p>
            <a:pPr algn="r" rtl="1"/>
            <a:r>
              <a:rPr lang="fa-IR" sz="2400" dirty="0">
                <a:cs typeface="B Titr" panose="00000700000000000000" pitchFamily="2" charset="-78"/>
              </a:rPr>
              <a:t> 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18"/>
            <a:ext cx="3845859" cy="415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97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53635" y="1369690"/>
            <a:ext cx="4615998" cy="96162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fa-IR" dirty="0">
                <a:solidFill>
                  <a:srgbClr val="7030A0"/>
                </a:solidFill>
              </a:rPr>
              <a:t>روش استقراء </a:t>
            </a:r>
            <a:r>
              <a:rPr lang="fa-IR" dirty="0" smtClean="0">
                <a:solidFill>
                  <a:srgbClr val="7030A0"/>
                </a:solidFill>
              </a:rPr>
              <a:t>آزمایشی </a:t>
            </a:r>
            <a:endParaRPr lang="fa-IR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CB1CA-0A8D-4457-B586-5EA1FF816653}"/>
              </a:ext>
            </a:extLst>
          </p:cNvPr>
          <p:cNvSpPr txBox="1"/>
          <p:nvPr/>
        </p:nvSpPr>
        <p:spPr>
          <a:xfrm>
            <a:off x="4323229" y="2822131"/>
            <a:ext cx="7745506" cy="34163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r"/>
            <a:r>
              <a:rPr lang="fa-IR" sz="2400" dirty="0" smtClean="0">
                <a:cs typeface="B Titr" panose="00000700000000000000" pitchFamily="2" charset="-78"/>
              </a:rPr>
              <a:t>اقناع مخاطب از طریق ارائه آمارهای به دست آمده از نتایج تحقیقات و آزمایش ها </a:t>
            </a:r>
            <a:endParaRPr lang="fa-IR" sz="2400" dirty="0">
              <a:cs typeface="B Titr" panose="00000700000000000000" pitchFamily="2" charset="-78"/>
            </a:endParaRPr>
          </a:p>
          <a:p>
            <a:pPr algn="r"/>
            <a:endParaRPr lang="fa-IR" sz="2400" dirty="0" smtClean="0">
              <a:cs typeface="B Titr" panose="00000700000000000000" pitchFamily="2" charset="-78"/>
            </a:endParaRP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400" dirty="0" smtClean="0">
                <a:cs typeface="B Titr" panose="00000700000000000000" pitchFamily="2" charset="-78"/>
              </a:rPr>
              <a:t>مثال ها : </a:t>
            </a:r>
            <a:endParaRPr lang="fa-IR" sz="2400" dirty="0">
              <a:cs typeface="B Titr" panose="00000700000000000000" pitchFamily="2" charset="-78"/>
            </a:endParaRPr>
          </a:p>
          <a:p>
            <a:pPr algn="r"/>
            <a:r>
              <a:rPr lang="fa-IR" sz="2400" dirty="0">
                <a:cs typeface="B Titr" panose="00000700000000000000" pitchFamily="2" charset="-78"/>
              </a:rPr>
              <a:t>. نازایی/میزان درمان ناباروری </a:t>
            </a:r>
            <a:r>
              <a:rPr lang="fa-IR" sz="2400" dirty="0" smtClean="0">
                <a:cs typeface="B Titr" panose="00000700000000000000" pitchFamily="2" charset="-78"/>
              </a:rPr>
              <a:t>، 22 در صد ناباروری، 60 درصد ثانویه</a:t>
            </a:r>
            <a:endParaRPr lang="fa-IR" sz="2400" dirty="0">
              <a:cs typeface="B Titr" panose="00000700000000000000" pitchFamily="2" charset="-78"/>
            </a:endParaRPr>
          </a:p>
          <a:p>
            <a:pPr algn="r"/>
            <a:endParaRPr lang="fa-IR" sz="2400" dirty="0">
              <a:cs typeface="B Titr" panose="00000700000000000000" pitchFamily="2" charset="-78"/>
            </a:endParaRPr>
          </a:p>
          <a:p>
            <a:pPr algn="r"/>
            <a:r>
              <a:rPr lang="fa-IR" sz="2400" dirty="0">
                <a:cs typeface="B Titr" panose="00000700000000000000" pitchFamily="2" charset="-78"/>
              </a:rPr>
              <a:t>. عوارض دیرفرزند آوری </a:t>
            </a:r>
            <a:r>
              <a:rPr lang="fa-IR" sz="2400" dirty="0" smtClean="0">
                <a:cs typeface="B Titr" panose="00000700000000000000" pitchFamily="2" charset="-78"/>
              </a:rPr>
              <a:t>، ناباروری ثانویه ، فاصله سنی </a:t>
            </a:r>
            <a:endParaRPr lang="fa-IR" sz="2400" dirty="0">
              <a:cs typeface="B Titr" panose="00000700000000000000" pitchFamily="2" charset="-78"/>
            </a:endParaRPr>
          </a:p>
          <a:p>
            <a:pPr algn="r"/>
            <a:endParaRPr lang="fa-IR" sz="2400" dirty="0">
              <a:cs typeface="B Titr" panose="00000700000000000000" pitchFamily="2" charset="-78"/>
            </a:endParaRPr>
          </a:p>
          <a:p>
            <a:pPr algn="r"/>
            <a:r>
              <a:rPr lang="fa-IR" sz="2400" dirty="0" smtClean="0">
                <a:cs typeface="B Titr" panose="00000700000000000000" pitchFamily="2" charset="-78"/>
              </a:rPr>
              <a:t>. </a:t>
            </a:r>
            <a:endParaRPr lang="fa-IR" sz="24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77" y="262217"/>
            <a:ext cx="3555253" cy="3832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77" y="4422898"/>
            <a:ext cx="3555253" cy="20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88858" y="399937"/>
            <a:ext cx="4595827" cy="961623"/>
          </a:xfrm>
          <a:solidFill>
            <a:srgbClr val="7030A0"/>
          </a:solidFill>
        </p:spPr>
        <p:txBody>
          <a:bodyPr/>
          <a:lstStyle/>
          <a:p>
            <a:pPr algn="ctr"/>
            <a:r>
              <a:rPr lang="fa-IR" dirty="0">
                <a:solidFill>
                  <a:schemeClr val="bg1"/>
                </a:solidFill>
              </a:rPr>
              <a:t>روش تعلیل و </a:t>
            </a:r>
            <a:r>
              <a:rPr lang="fa-IR" dirty="0" smtClean="0">
                <a:solidFill>
                  <a:schemeClr val="bg1"/>
                </a:solidFill>
              </a:rPr>
              <a:t>توجیه 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CB1CA-0A8D-4457-B586-5EA1FF816653}"/>
              </a:ext>
            </a:extLst>
          </p:cNvPr>
          <p:cNvSpPr txBox="1"/>
          <p:nvPr/>
        </p:nvSpPr>
        <p:spPr>
          <a:xfrm>
            <a:off x="5076265" y="1578443"/>
            <a:ext cx="2474258" cy="4154984"/>
          </a:xfrm>
          <a:prstGeom prst="rect">
            <a:avLst/>
          </a:prstGeom>
          <a:solidFill>
            <a:srgbClr val="00B0F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مثال های بیشتر :</a:t>
            </a:r>
          </a:p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 </a:t>
            </a:r>
            <a:endParaRPr lang="fa-IR" sz="2400" dirty="0">
              <a:cs typeface="B Titr" panose="00000700000000000000" pitchFamily="2" charset="-78"/>
            </a:endParaRPr>
          </a:p>
          <a:p>
            <a:pPr algn="r" rtl="1"/>
            <a:r>
              <a:rPr lang="fa-IR" sz="2400" dirty="0" err="1">
                <a:cs typeface="B Titr" panose="00000700000000000000" pitchFamily="2" charset="-78"/>
              </a:rPr>
              <a:t>کنشگری</a:t>
            </a:r>
            <a:r>
              <a:rPr lang="fa-IR" sz="2400" dirty="0">
                <a:cs typeface="B Titr" panose="00000700000000000000" pitchFamily="2" charset="-78"/>
              </a:rPr>
              <a:t> جمعیت واسطه خیرات و برکات</a:t>
            </a:r>
            <a:endParaRPr lang="fa-IR" sz="1600" dirty="0">
              <a:cs typeface="B Titr" panose="00000700000000000000" pitchFamily="2" charset="-78"/>
            </a:endParaRPr>
          </a:p>
          <a:p>
            <a:pPr algn="r" rtl="1"/>
            <a:endParaRPr lang="fa-IR" sz="2400" dirty="0">
              <a:cs typeface="B Titr" panose="00000700000000000000" pitchFamily="2" charset="-78"/>
            </a:endParaRPr>
          </a:p>
          <a:p>
            <a:pPr algn="r" rtl="1"/>
            <a:r>
              <a:rPr lang="fa-IR" sz="2400" dirty="0">
                <a:cs typeface="B Titr" panose="00000700000000000000" pitchFamily="2" charset="-78"/>
              </a:rPr>
              <a:t>مشارکت در قتل </a:t>
            </a:r>
            <a:endParaRPr lang="fa-IR" sz="2400" dirty="0" smtClean="0">
              <a:cs typeface="B Titr" panose="00000700000000000000" pitchFamily="2" charset="-78"/>
            </a:endParaRPr>
          </a:p>
          <a:p>
            <a:pPr algn="r" rtl="1"/>
            <a:endParaRPr lang="fa-IR" sz="2400" dirty="0">
              <a:cs typeface="B Titr" panose="00000700000000000000" pitchFamily="2" charset="-78"/>
            </a:endParaRPr>
          </a:p>
          <a:p>
            <a:pPr algn="r" rtl="1"/>
            <a:endParaRPr lang="fa-IR" sz="2400" dirty="0">
              <a:cs typeface="B Titr" panose="00000700000000000000" pitchFamily="2" charset="-78"/>
            </a:endParaRPr>
          </a:p>
          <a:p>
            <a:pPr algn="r" rtl="1"/>
            <a:r>
              <a:rPr lang="fa-IR" sz="2400" dirty="0">
                <a:cs typeface="B Titr" panose="00000700000000000000" pitchFamily="2" charset="-78"/>
              </a:rPr>
              <a:t>جایگزینی حیوانات </a:t>
            </a:r>
          </a:p>
          <a:p>
            <a:pPr algn="r" rtl="1"/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2400" y="1400315"/>
            <a:ext cx="4247926" cy="563231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lvl="0" algn="r"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تعریف :</a:t>
            </a:r>
            <a:endParaRPr lang="fa-IR" sz="2400" dirty="0"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lvl="0" algn="r" rtl="1"/>
            <a:r>
              <a:rPr lang="fa-IR" sz="2400" dirty="0">
                <a:solidFill>
                  <a:schemeClr val="bg1"/>
                </a:solidFill>
                <a:cs typeface="B Titr" panose="00000700000000000000" pitchFamily="2" charset="-78"/>
              </a:rPr>
              <a:t>اقناع مخاطب از طریق بیان علل مطلوبیت 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یا وجوه </a:t>
            </a:r>
            <a:r>
              <a:rPr lang="fa-IR" sz="2400" dirty="0">
                <a:solidFill>
                  <a:schemeClr val="bg1"/>
                </a:solidFill>
                <a:cs typeface="B Titr" panose="00000700000000000000" pitchFamily="2" charset="-78"/>
              </a:rPr>
              <a:t>عدم 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مطلوبیت </a:t>
            </a:r>
            <a:r>
              <a:rPr lang="fa-IR" sz="2400" dirty="0">
                <a:solidFill>
                  <a:schemeClr val="bg1"/>
                </a:solidFill>
                <a:cs typeface="B Titr" panose="00000700000000000000" pitchFamily="2" charset="-78"/>
              </a:rPr>
              <a:t>یکی 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موضوع</a:t>
            </a:r>
          </a:p>
          <a:p>
            <a:pPr lvl="0" algn="r" rtl="1"/>
            <a:endParaRPr lang="fa-IR" sz="2400" dirty="0"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lvl="0" algn="r"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آیا فرزند کمتر موجب زندگی بهتر می شود ؟</a:t>
            </a:r>
          </a:p>
          <a:p>
            <a:pPr lvl="0" algn="r"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1. فرزند کمتر و لزوم گذاشتن وقت و انرژی بیشتر </a:t>
            </a:r>
          </a:p>
          <a:p>
            <a:pPr lvl="0" algn="r"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2. فرزند کمتر و تربیت بدتر به جهت توجه بیش از حد </a:t>
            </a:r>
          </a:p>
          <a:p>
            <a:pPr lvl="0" algn="r"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3. فرزند کمتر و ناتوانی در نگهداری از والدین در سالمندی </a:t>
            </a:r>
          </a:p>
          <a:p>
            <a:pPr lvl="0" algn="r"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4. فرزند کمتر و ریسک بالای از دست دادن یا بد شدن فرزند    </a:t>
            </a:r>
            <a:endParaRPr lang="fa-IR" sz="2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9938"/>
            <a:ext cx="4988858" cy="533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13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88858" y="399937"/>
            <a:ext cx="4595827" cy="961623"/>
          </a:xfrm>
          <a:solidFill>
            <a:srgbClr val="C00000"/>
          </a:solidFill>
        </p:spPr>
        <p:txBody>
          <a:bodyPr/>
          <a:lstStyle/>
          <a:p>
            <a:pPr algn="ctr"/>
            <a:r>
              <a:rPr lang="fa-IR" dirty="0">
                <a:solidFill>
                  <a:schemeClr val="bg1"/>
                </a:solidFill>
              </a:rPr>
              <a:t>روش تعلیل </a:t>
            </a:r>
            <a:r>
              <a:rPr lang="fa-IR" dirty="0" smtClean="0">
                <a:solidFill>
                  <a:schemeClr val="bg1"/>
                </a:solidFill>
              </a:rPr>
              <a:t>وتبیین</a:t>
            </a:r>
            <a:endParaRPr lang="fa-I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CB1CA-0A8D-4457-B586-5EA1FF816653}"/>
              </a:ext>
            </a:extLst>
          </p:cNvPr>
          <p:cNvSpPr txBox="1"/>
          <p:nvPr/>
        </p:nvSpPr>
        <p:spPr>
          <a:xfrm>
            <a:off x="5076265" y="1578443"/>
            <a:ext cx="2474258" cy="4524315"/>
          </a:xfrm>
          <a:prstGeom prst="rect">
            <a:avLst/>
          </a:prstGeom>
          <a:solidFill>
            <a:srgbClr val="00B05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مثال های بیشتر :</a:t>
            </a:r>
          </a:p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 </a:t>
            </a:r>
            <a:endParaRPr lang="fa-IR" sz="2400" dirty="0">
              <a:cs typeface="B Titr" panose="00000700000000000000" pitchFamily="2" charset="-78"/>
            </a:endParaRPr>
          </a:p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سهولت فرزند بیشتر </a:t>
            </a:r>
          </a:p>
          <a:p>
            <a:pPr algn="r" rtl="1"/>
            <a:endParaRPr lang="fa-IR" sz="2400" dirty="0" smtClean="0">
              <a:cs typeface="B Titr" panose="00000700000000000000" pitchFamily="2" charset="-78"/>
            </a:endParaRPr>
          </a:p>
          <a:p>
            <a:pPr algn="r" rtl="1"/>
            <a:endParaRPr lang="fa-IR" sz="2400" dirty="0">
              <a:cs typeface="B Titr" panose="00000700000000000000" pitchFamily="2" charset="-78"/>
            </a:endParaRPr>
          </a:p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ترس از آینده و دشواریها </a:t>
            </a:r>
            <a:endParaRPr lang="fa-IR" sz="2400" dirty="0">
              <a:cs typeface="B Titr" panose="00000700000000000000" pitchFamily="2" charset="-78"/>
            </a:endParaRPr>
          </a:p>
          <a:p>
            <a:pPr algn="r" rtl="1"/>
            <a:endParaRPr lang="fa-IR" sz="2400" dirty="0">
              <a:cs typeface="B Titr" panose="00000700000000000000" pitchFamily="2" charset="-78"/>
            </a:endParaRPr>
          </a:p>
          <a:p>
            <a:pPr algn="r" rtl="1"/>
            <a:r>
              <a:rPr lang="fa-IR" sz="2400" dirty="0" smtClean="0">
                <a:cs typeface="B Titr" panose="00000700000000000000" pitchFamily="2" charset="-78"/>
              </a:rPr>
              <a:t>آیا اگر مشکل اقتصادی حل شود مشکل جمعیت حل می شود ؟</a:t>
            </a:r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86700" y="1519560"/>
            <a:ext cx="4247926" cy="489364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r" rtl="1"/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تعریف :</a:t>
            </a:r>
            <a:endParaRPr lang="fa-IR" sz="2400" dirty="0"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lvl="0" algn="r" rtl="1"/>
            <a:r>
              <a:rPr lang="fa-IR" sz="2400" dirty="0">
                <a:solidFill>
                  <a:schemeClr val="bg1"/>
                </a:solidFill>
                <a:cs typeface="B Titr" panose="00000700000000000000" pitchFamily="2" charset="-78"/>
              </a:rPr>
              <a:t>اقناع مخاطب از طریق 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تبیین </a:t>
            </a:r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نمونه ها ی اثبات یا نقض ، ویژگی ها ، شواهد و قرائن  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یکی موضوع</a:t>
            </a:r>
          </a:p>
          <a:p>
            <a:pPr lvl="0" algn="r" rtl="1"/>
            <a:endParaRPr lang="fa-IR" sz="2400" dirty="0"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lvl="0" algn="r" rtl="1"/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نمونه ایجابی  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: لذت دختر داشتن و ارزش فرزند سوم </a:t>
            </a:r>
          </a:p>
          <a:p>
            <a:pPr lvl="0" algn="r" rtl="1"/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نمونه نقضی 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: میانگین تعداد فرزند در بالاشهر و پائین شهر </a:t>
            </a:r>
          </a:p>
          <a:p>
            <a:pPr lvl="0" algn="r" rtl="1"/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ویژگی ها 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: تجربه تلخ خود و دیگران و تفاوتهای خانواده ها و حتی فرزندان </a:t>
            </a:r>
          </a:p>
          <a:p>
            <a:pPr lvl="0" algn="r" rtl="1"/>
            <a:endParaRPr lang="fa-IR" sz="2400" dirty="0" smtClean="0">
              <a:solidFill>
                <a:schemeClr val="bg1"/>
              </a:solidFill>
              <a:cs typeface="B Titr" panose="00000700000000000000" pitchFamily="2" charset="-78"/>
            </a:endParaRPr>
          </a:p>
          <a:p>
            <a:pPr lvl="0" algn="r" rtl="1"/>
            <a:r>
              <a:rPr lang="fa-IR" sz="2400" dirty="0" smtClean="0">
                <a:solidFill>
                  <a:srgbClr val="FF0000"/>
                </a:solidFill>
                <a:cs typeface="B Titr" panose="00000700000000000000" pitchFamily="2" charset="-78"/>
              </a:rPr>
              <a:t>شواهد و قرائن </a:t>
            </a:r>
            <a:r>
              <a:rPr lang="fa-IR" sz="2400" dirty="0" smtClean="0">
                <a:solidFill>
                  <a:schemeClr val="bg1"/>
                </a:solidFill>
                <a:cs typeface="B Titr" panose="00000700000000000000" pitchFamily="2" charset="-78"/>
              </a:rPr>
              <a:t>: ازدواج و ازدیاد رزق</a:t>
            </a:r>
            <a:endParaRPr lang="fa-IR" sz="2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6" y="51266"/>
            <a:ext cx="4565275" cy="3314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6" y="3524250"/>
            <a:ext cx="4565275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52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63141" y="306324"/>
            <a:ext cx="7105015" cy="1827530"/>
            <a:chOff x="739140" y="306324"/>
            <a:chExt cx="7105015" cy="1827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68340" y="671779"/>
              <a:ext cx="1875444" cy="8268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140" y="306324"/>
              <a:ext cx="5579364" cy="1827276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886711" y="2022348"/>
            <a:ext cx="8047990" cy="2651760"/>
            <a:chOff x="362711" y="2022348"/>
            <a:chExt cx="8047990" cy="26517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4143" y="2218944"/>
              <a:ext cx="366340" cy="3657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10983" y="2022348"/>
              <a:ext cx="1207007" cy="10058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711" y="2022348"/>
              <a:ext cx="7342632" cy="10058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3859" y="2845308"/>
              <a:ext cx="7979664" cy="10058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62571" y="3668268"/>
              <a:ext cx="1520952" cy="10058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22364" y="3668268"/>
              <a:ext cx="734568" cy="100584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03387" y="3695700"/>
            <a:ext cx="3556000" cy="296545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34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8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46121" y="248411"/>
            <a:ext cx="5198745" cy="1568450"/>
            <a:chOff x="1722120" y="248411"/>
            <a:chExt cx="5198745" cy="1568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80889" y="617526"/>
              <a:ext cx="1539838" cy="677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7020" y="315467"/>
              <a:ext cx="2848356" cy="15011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0508" y="315467"/>
              <a:ext cx="1170432" cy="15011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2640" y="315467"/>
              <a:ext cx="1351788" cy="15011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2120" y="248411"/>
              <a:ext cx="1235964" cy="150114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822705" y="1295401"/>
            <a:ext cx="8225155" cy="3834765"/>
            <a:chOff x="298704" y="1295400"/>
            <a:chExt cx="8225155" cy="383476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33944" y="1470660"/>
              <a:ext cx="324612" cy="3246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04887" y="1295400"/>
              <a:ext cx="979931" cy="896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26480" y="1295400"/>
              <a:ext cx="1508759" cy="8961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57315" y="1295400"/>
              <a:ext cx="699515" cy="8961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79948" y="1295400"/>
              <a:ext cx="807720" cy="8961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28488" y="1295400"/>
              <a:ext cx="781812" cy="896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8828" y="1295400"/>
              <a:ext cx="5430012" cy="8961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58712" y="2026919"/>
              <a:ext cx="1626108" cy="8961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67656" y="2026919"/>
              <a:ext cx="2042159" cy="8961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07180" y="2026919"/>
              <a:ext cx="1290827" cy="8961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82212" y="2026919"/>
              <a:ext cx="655320" cy="8961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68768" y="2741675"/>
              <a:ext cx="854964" cy="832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8704" y="2758439"/>
              <a:ext cx="7706868" cy="8961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23871" y="3489960"/>
              <a:ext cx="6060948" cy="8961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48868" y="3489960"/>
              <a:ext cx="1705356" cy="8961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2356" y="4233672"/>
              <a:ext cx="7522464" cy="8961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61772" y="4194048"/>
              <a:ext cx="632460" cy="896112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898650" y="5084762"/>
            <a:ext cx="2857500" cy="160020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5420105" y="6441550"/>
            <a:ext cx="135001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20" dirty="0">
                <a:solidFill>
                  <a:srgbClr val="888888"/>
                </a:solidFill>
                <a:latin typeface="Microsoft Sans Serif"/>
                <a:cs typeface="Microsoft Sans Serif"/>
              </a:rPr>
              <a:t>دنواج</a:t>
            </a:r>
            <a:r>
              <a:rPr sz="1200" spc="-175" dirty="0">
                <a:solidFill>
                  <a:srgbClr val="888888"/>
                </a:solidFill>
                <a:latin typeface="Microsoft Sans Serif"/>
                <a:cs typeface="Microsoft Sans Serif"/>
              </a:rPr>
              <a:t>ق</a:t>
            </a:r>
            <a:r>
              <a:rPr sz="1200" spc="15" dirty="0">
                <a:solidFill>
                  <a:srgbClr val="888888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888888"/>
                </a:solidFill>
                <a:latin typeface="Microsoft Sans Serif"/>
                <a:cs typeface="Microsoft Sans Serif"/>
              </a:rPr>
              <a:t>ا</a:t>
            </a:r>
            <a:r>
              <a:rPr sz="1200" spc="-295" dirty="0">
                <a:solidFill>
                  <a:srgbClr val="888888"/>
                </a:solidFill>
                <a:latin typeface="Microsoft Sans Serif"/>
                <a:cs typeface="Microsoft Sans Serif"/>
              </a:rPr>
              <a:t>ض</a:t>
            </a:r>
            <a:r>
              <a:rPr sz="1200" spc="40" dirty="0">
                <a:solidFill>
                  <a:srgbClr val="888888"/>
                </a:solidFill>
                <a:latin typeface="Microsoft Sans Serif"/>
                <a:cs typeface="Microsoft Sans Serif"/>
              </a:rPr>
              <a:t>ر</a:t>
            </a:r>
            <a:r>
              <a:rPr sz="1200" spc="20" dirty="0">
                <a:solidFill>
                  <a:srgbClr val="888888"/>
                </a:solidFill>
                <a:latin typeface="Microsoft Sans Serif"/>
                <a:cs typeface="Microsoft Sans Serif"/>
              </a:rPr>
              <a:t>م</a:t>
            </a:r>
            <a:r>
              <a:rPr sz="1200" spc="-50" dirty="0">
                <a:solidFill>
                  <a:srgbClr val="888888"/>
                </a:solidFill>
                <a:latin typeface="Microsoft Sans Serif"/>
                <a:cs typeface="Microsoft Sans Serif"/>
              </a:rPr>
              <a:t>لاغر</a:t>
            </a:r>
            <a:r>
              <a:rPr sz="1200" spc="-570" dirty="0">
                <a:solidFill>
                  <a:srgbClr val="888888"/>
                </a:solidFill>
                <a:latin typeface="Microsoft Sans Serif"/>
                <a:cs typeface="Microsoft Sans Serif"/>
              </a:rPr>
              <a:t>ت</a:t>
            </a:r>
            <a:r>
              <a:rPr sz="1200" spc="-250" dirty="0">
                <a:solidFill>
                  <a:srgbClr val="888888"/>
                </a:solidFill>
                <a:latin typeface="Microsoft Sans Serif"/>
                <a:cs typeface="Microsoft Sans Serif"/>
              </a:rPr>
              <a:t>ک</a:t>
            </a:r>
            <a:r>
              <a:rPr sz="1200" spc="5" dirty="0">
                <a:solidFill>
                  <a:srgbClr val="888888"/>
                </a:solidFill>
                <a:latin typeface="Microsoft Sans Serif"/>
                <a:cs typeface="Microsoft Sans Serif"/>
              </a:rPr>
              <a:t>د</a:t>
            </a:r>
            <a:r>
              <a:rPr sz="1200" spc="-5" dirty="0">
                <a:solidFill>
                  <a:srgbClr val="888888"/>
                </a:solidFill>
                <a:latin typeface="Microsoft Sans Serif"/>
                <a:cs typeface="Microsoft Sans Serif"/>
              </a:rPr>
              <a:t>-</a:t>
            </a:r>
            <a:r>
              <a:rPr sz="1200" spc="-10" dirty="0">
                <a:solidFill>
                  <a:srgbClr val="888888"/>
                </a:solidFill>
                <a:latin typeface="Microsoft Sans Serif"/>
                <a:cs typeface="Microsoft Sans Serif"/>
              </a:rPr>
              <a:t>ع</a:t>
            </a:r>
            <a:r>
              <a:rPr sz="1200" spc="-195" dirty="0">
                <a:solidFill>
                  <a:srgbClr val="888888"/>
                </a:solidFill>
                <a:latin typeface="Microsoft Sans Serif"/>
                <a:cs typeface="Microsoft Sans Serif"/>
              </a:rPr>
              <a:t>انقا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35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3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9461" y="472440"/>
            <a:ext cx="4925362" cy="64008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031492" y="1440181"/>
            <a:ext cx="8543925" cy="3103245"/>
            <a:chOff x="507491" y="1440180"/>
            <a:chExt cx="8543925" cy="31032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61248" y="1615440"/>
              <a:ext cx="324612" cy="3246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5199" y="1440180"/>
              <a:ext cx="1296924" cy="896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5291" y="1440180"/>
              <a:ext cx="5890259" cy="896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3687" y="1440180"/>
              <a:ext cx="1171956" cy="8961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8719" y="1440180"/>
              <a:ext cx="655319" cy="8961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20312" y="2171700"/>
              <a:ext cx="4591812" cy="8961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95344" y="2171700"/>
              <a:ext cx="655320" cy="896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96072" y="2886455"/>
              <a:ext cx="854964" cy="8321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9055" y="2903219"/>
              <a:ext cx="7703820" cy="89611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3231" y="3646931"/>
              <a:ext cx="7898892" cy="8961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7491" y="3646931"/>
              <a:ext cx="736092" cy="896112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279574" y="4496307"/>
            <a:ext cx="2627757" cy="2361691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sldNum" sz="quarter" idx="4294967295"/>
          </p:nvPr>
        </p:nvSpPr>
        <p:spPr>
          <a:xfrm>
            <a:off x="1524000" y="1"/>
            <a:ext cx="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36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5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15428" y="1685807"/>
            <a:ext cx="10376572" cy="5113410"/>
          </a:xfrm>
          <a:solidFill>
            <a:srgbClr val="92D05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>
            <a:normAutofit/>
          </a:bodyPr>
          <a:lstStyle/>
          <a:p>
            <a:r>
              <a:rPr lang="fa-IR" b="1" dirty="0" smtClean="0">
                <a:cs typeface="B Mitra" panose="00000400000000000000" pitchFamily="2" charset="-78"/>
              </a:rPr>
              <a:t>استفاده پیشینی و پسینی از روشهای اقناع اندیشه </a:t>
            </a:r>
          </a:p>
          <a:p>
            <a:r>
              <a:rPr lang="fa-IR" b="1" dirty="0" smtClean="0">
                <a:cs typeface="B Mitra" panose="00000400000000000000" pitchFamily="2" charset="-78"/>
              </a:rPr>
              <a:t>اقناع چند مرحله ای و استفاده ترکیبی از روشها </a:t>
            </a:r>
          </a:p>
          <a:p>
            <a:r>
              <a:rPr lang="fa-IR" b="1" dirty="0" smtClean="0">
                <a:cs typeface="B Mitra" panose="00000400000000000000" pitchFamily="2" charset="-78"/>
              </a:rPr>
              <a:t>انگیزش قبل از اقناع و تحریک احساسات بعد از اقناع را جدی بگیرید </a:t>
            </a:r>
          </a:p>
          <a:p>
            <a:r>
              <a:rPr lang="fa-IR" b="1" dirty="0" smtClean="0">
                <a:cs typeface="B Mitra" panose="00000400000000000000" pitchFamily="2" charset="-78"/>
              </a:rPr>
              <a:t>گاهی اوقات فرد حرف شما را</a:t>
            </a:r>
            <a:r>
              <a:rPr lang="en-US" b="1" dirty="0" smtClean="0">
                <a:cs typeface="B Mitra" panose="00000400000000000000" pitchFamily="2" charset="-78"/>
              </a:rPr>
              <a:t> </a:t>
            </a:r>
            <a:r>
              <a:rPr lang="fa-IR" b="1" dirty="0" smtClean="0">
                <a:cs typeface="B Mitra" panose="00000400000000000000" pitchFamily="2" charset="-78"/>
              </a:rPr>
              <a:t>آن لحظه به جهت غرورش نمی پذیرد اما در ناخودآگاهش اقناع شما اثرش را می گذارد </a:t>
            </a:r>
          </a:p>
          <a:p>
            <a:r>
              <a:rPr lang="fa-IR" b="1" dirty="0" smtClean="0">
                <a:cs typeface="B Mitra" panose="00000400000000000000" pitchFamily="2" charset="-78"/>
              </a:rPr>
              <a:t>برای خدا و خالصانه حرف بزنیم خدا به کلام ما اثر می دهد « من کان لله کان الله له </a:t>
            </a:r>
            <a:r>
              <a:rPr lang="fa-IR" b="1" dirty="0" smtClean="0">
                <a:cs typeface="B Mitra" panose="00000400000000000000" pitchFamily="2" charset="-78"/>
              </a:rPr>
              <a:t>«</a:t>
            </a:r>
            <a:endParaRPr lang="fa-IR" b="1" dirty="0" smtClean="0">
              <a:cs typeface="B Mitra" panose="00000400000000000000" pitchFamily="2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99709" y="0"/>
            <a:ext cx="5127170" cy="1580606"/>
          </a:xfrm>
          <a:solidFill>
            <a:srgbClr val="FFFF00"/>
          </a:solidFill>
          <a:scene3d>
            <a:camera prst="obliqueBottomRight"/>
            <a:lightRig rig="threePt" dir="t"/>
          </a:scene3d>
        </p:spPr>
        <p:txBody>
          <a:bodyPr/>
          <a:lstStyle/>
          <a:p>
            <a:r>
              <a:rPr lang="fa-IR" dirty="0" smtClean="0"/>
              <a:t>نکاتی پیرامون استفاده از</a:t>
            </a:r>
            <a:br>
              <a:rPr lang="fa-IR" dirty="0" smtClean="0"/>
            </a:br>
            <a:r>
              <a:rPr lang="fa-IR" dirty="0" smtClean="0"/>
              <a:t> </a:t>
            </a:r>
            <a:r>
              <a:rPr lang="fa-IR" dirty="0" smtClean="0">
                <a:solidFill>
                  <a:srgbClr val="FF0000"/>
                </a:solidFill>
              </a:rPr>
              <a:t>روش های اقناع اندیشه 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0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235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8" y="4101738"/>
            <a:ext cx="2466023" cy="258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35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168270" y="1189771"/>
            <a:ext cx="9916772" cy="278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»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B5D9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⋄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●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○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896"/>
              </a:buClr>
              <a:buSzPts val="2000"/>
              <a:buFont typeface="Roboto Condensed"/>
              <a:buChar char="■"/>
              <a:defRPr sz="2000" b="0" i="0" u="none" strike="noStrike" cap="none">
                <a:solidFill>
                  <a:srgbClr val="60789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 algn="ctr" rtl="1">
              <a:lnSpc>
                <a:spcPct val="130000"/>
              </a:lnSpc>
              <a:buNone/>
            </a:pPr>
            <a:r>
              <a:rPr lang="fa-I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Titr" panose="00000700000000000000" pitchFamily="2" charset="-78"/>
              </a:rPr>
              <a:t>با سپاس از </a:t>
            </a:r>
          </a:p>
          <a:p>
            <a:pPr marL="0" indent="0" algn="ctr" rtl="1">
              <a:lnSpc>
                <a:spcPct val="130000"/>
              </a:lnSpc>
              <a:buNone/>
            </a:pPr>
            <a:r>
              <a:rPr lang="fa-I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Sans" panose="020B0506030804020204" pitchFamily="34" charset="-78"/>
                <a:cs typeface="B Titr" panose="00000700000000000000" pitchFamily="2" charset="-78"/>
              </a:rPr>
              <a:t>حسن توجه شما</a:t>
            </a:r>
          </a:p>
          <a:p>
            <a:pPr marL="0" indent="0" algn="ctr" rtl="1">
              <a:lnSpc>
                <a:spcPct val="130000"/>
              </a:lnSpc>
              <a:buNone/>
            </a:pPr>
            <a:endParaRPr lang="fa-IR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5477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0" y="381000"/>
            <a:ext cx="8304288" cy="3477769"/>
            <a:chOff x="0" y="380999"/>
            <a:chExt cx="8761475" cy="34777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0600" y="687323"/>
              <a:ext cx="150875" cy="1508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3809" y="380999"/>
              <a:ext cx="2634993" cy="1005839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4915" y="380999"/>
              <a:ext cx="775715" cy="1005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54551" y="419861"/>
              <a:ext cx="2667000" cy="10058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59479" y="380999"/>
              <a:ext cx="867155" cy="10058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3516" y="380999"/>
              <a:ext cx="1830324" cy="10058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9700" y="380999"/>
              <a:ext cx="1408176" cy="10058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5839" y="380999"/>
              <a:ext cx="998220" cy="10058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71943" y="1207007"/>
              <a:ext cx="1546859" cy="10058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60364" y="1207007"/>
              <a:ext cx="1693164" cy="10058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88079" y="1207007"/>
              <a:ext cx="2753868" cy="10058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72767" y="1207007"/>
              <a:ext cx="2709672" cy="10058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1207007"/>
              <a:ext cx="2167128" cy="10058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54679" y="2013203"/>
              <a:ext cx="5564124" cy="10058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05127" y="2013203"/>
              <a:ext cx="2343912" cy="10058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247" y="2013203"/>
              <a:ext cx="1920239" cy="10058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490459" y="2852928"/>
              <a:ext cx="1228344" cy="10058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50252" y="2852928"/>
              <a:ext cx="734568" cy="1005840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719576" y="3141663"/>
            <a:ext cx="5113274" cy="2835275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4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09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2076" y="448056"/>
            <a:ext cx="8261984" cy="3916679"/>
            <a:chOff x="608076" y="448055"/>
            <a:chExt cx="8261984" cy="391667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84717" y="721384"/>
              <a:ext cx="132903" cy="13282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440" y="448055"/>
              <a:ext cx="2353056" cy="8961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8364" y="448055"/>
              <a:ext cx="1519428" cy="8961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9127" y="448055"/>
              <a:ext cx="2699004" cy="896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2036" y="448055"/>
              <a:ext cx="1543812" cy="896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6176" y="448055"/>
              <a:ext cx="1696212" cy="8961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7428" y="1164336"/>
              <a:ext cx="7783068" cy="8961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43472" y="1895855"/>
              <a:ext cx="2097024" cy="8961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25084" y="1895855"/>
              <a:ext cx="1348739" cy="896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00116" y="1895855"/>
              <a:ext cx="655320" cy="8961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28076" y="2705100"/>
              <a:ext cx="641603" cy="838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09771" y="2724911"/>
              <a:ext cx="5030724" cy="8961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8076" y="2724911"/>
              <a:ext cx="3432048" cy="896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27392" y="3468623"/>
              <a:ext cx="1213103" cy="8961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05016" y="3468623"/>
              <a:ext cx="1173479" cy="8961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80047" y="3468623"/>
              <a:ext cx="655320" cy="896112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287777" y="3486086"/>
            <a:ext cx="4892675" cy="2773426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5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97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98487" y="401076"/>
            <a:ext cx="4792745" cy="75057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1" y="1285874"/>
            <a:ext cx="9143999" cy="552767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25558" y="6465214"/>
            <a:ext cx="2317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38100">
                <a:lnSpc>
                  <a:spcPts val="1240"/>
                </a:lnSpc>
              </a:pPr>
              <a:t>6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71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8715" y="210311"/>
            <a:ext cx="8502650" cy="2044064"/>
            <a:chOff x="394715" y="210311"/>
            <a:chExt cx="8502650" cy="204406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45051" y="425195"/>
              <a:ext cx="5052059" cy="5349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4715" y="210311"/>
              <a:ext cx="3651504" cy="11155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55463" y="1353311"/>
              <a:ext cx="4041647" cy="5349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08832" y="1138428"/>
              <a:ext cx="1461515" cy="11155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51860" y="1138428"/>
              <a:ext cx="815339" cy="11155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55975" y="2125726"/>
            <a:ext cx="6292850" cy="42560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000234" y="6400708"/>
            <a:ext cx="156845" cy="593111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40640">
              <a:spcBef>
                <a:spcPts val="305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40640">
                <a:spcBef>
                  <a:spcPts val="305"/>
                </a:spcBef>
              </a:pPr>
              <a:t>7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783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1325" y="182562"/>
            <a:ext cx="8674100" cy="62484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000234" y="6400708"/>
            <a:ext cx="156845" cy="593111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40640">
              <a:spcBef>
                <a:spcPts val="305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pPr marL="40640">
                <a:spcBef>
                  <a:spcPts val="305"/>
                </a:spcBef>
              </a:pPr>
              <a:t>8</a:t>
            </a:fld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868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13547" y="1018032"/>
            <a:ext cx="2263140" cy="1501140"/>
            <a:chOff x="6289547" y="1018032"/>
            <a:chExt cx="2263140" cy="1501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8075" y="1481328"/>
              <a:ext cx="219455" cy="2148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9547" y="1018032"/>
              <a:ext cx="2263140" cy="150113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7522465" y="2828544"/>
            <a:ext cx="2554605" cy="1501140"/>
            <a:chOff x="5998464" y="2828544"/>
            <a:chExt cx="2554605" cy="15011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8076" y="3291840"/>
              <a:ext cx="219455" cy="2148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98464" y="2828544"/>
              <a:ext cx="2554224" cy="150114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967471" y="4658867"/>
            <a:ext cx="2109470" cy="1501140"/>
            <a:chOff x="6443471" y="4658867"/>
            <a:chExt cx="2109470" cy="150114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8075" y="5122163"/>
              <a:ext cx="219455" cy="2148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3471" y="4658867"/>
              <a:ext cx="2109216" cy="150113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734303" y="281916"/>
            <a:ext cx="5992495" cy="6337300"/>
            <a:chOff x="210302" y="281916"/>
            <a:chExt cx="5992495" cy="633730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57144" y="281916"/>
              <a:ext cx="3145535" cy="23058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0302" y="4460747"/>
              <a:ext cx="2970292" cy="21579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3812" y="2441447"/>
              <a:ext cx="3247643" cy="239267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0022586" y="6387795"/>
            <a:ext cx="1098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latin typeface="Malgun Gothic"/>
                <a:cs typeface="Malgun Gothic"/>
              </a:rPr>
              <a:t>9</a:t>
            </a:r>
            <a:endParaRPr sz="1200">
              <a:latin typeface="Malgun Gothic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7256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9">
      <a:dk1>
        <a:srgbClr val="1C222C"/>
      </a:dk1>
      <a:lt1>
        <a:sysClr val="window" lastClr="FFFFFF"/>
      </a:lt1>
      <a:dk2>
        <a:srgbClr val="38404D"/>
      </a:dk2>
      <a:lt2>
        <a:srgbClr val="E7E6E6"/>
      </a:lt2>
      <a:accent1>
        <a:srgbClr val="FBB816"/>
      </a:accent1>
      <a:accent2>
        <a:srgbClr val="38404D"/>
      </a:accent2>
      <a:accent3>
        <a:srgbClr val="FBB816"/>
      </a:accent3>
      <a:accent4>
        <a:srgbClr val="38404D"/>
      </a:accent4>
      <a:accent5>
        <a:srgbClr val="FBB816"/>
      </a:accent5>
      <a:accent6>
        <a:srgbClr val="38404D"/>
      </a:accent6>
      <a:hlink>
        <a:srgbClr val="FBB816"/>
      </a:hlink>
      <a:folHlink>
        <a:srgbClr val="38404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1843</TotalTime>
  <Words>806</Words>
  <Application>Microsoft Office PowerPoint</Application>
  <PresentationFormat>Widescreen</PresentationFormat>
  <Paragraphs>209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9" baseType="lpstr">
      <vt:lpstr>Wingdings</vt:lpstr>
      <vt:lpstr>Estedad Black</vt:lpstr>
      <vt:lpstr> b</vt:lpstr>
      <vt:lpstr>Sahel</vt:lpstr>
      <vt:lpstr>Roboto Condensed</vt:lpstr>
      <vt:lpstr>Malgun Gothic</vt:lpstr>
      <vt:lpstr>Tahoma</vt:lpstr>
      <vt:lpstr>B Nazanin</vt:lpstr>
      <vt:lpstr>BTitr</vt:lpstr>
      <vt:lpstr>Arial</vt:lpstr>
      <vt:lpstr>Microsoft Sans Serif</vt:lpstr>
      <vt:lpstr>IRANSans</vt:lpstr>
      <vt:lpstr>Calibri Light</vt:lpstr>
      <vt:lpstr>B Mitra</vt:lpstr>
      <vt:lpstr>Calibri</vt:lpstr>
      <vt:lpstr>B Titr</vt:lpstr>
      <vt:lpstr>Dotum</vt:lpstr>
      <vt:lpstr>Times New Roman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روشهای اقناع اندیشه </vt:lpstr>
      <vt:lpstr>PowerPoint Presentation</vt:lpstr>
      <vt:lpstr>روش مقایسه و ترجیح </vt:lpstr>
      <vt:lpstr>روش مقایسه و تشبیه  </vt:lpstr>
      <vt:lpstr>روش استقراء میدانی   </vt:lpstr>
      <vt:lpstr>روش استقراء آزمایشی </vt:lpstr>
      <vt:lpstr>روش تعلیل و توجیه </vt:lpstr>
      <vt:lpstr>روش تعلیل وتبیین</vt:lpstr>
      <vt:lpstr>PowerPoint Presentation</vt:lpstr>
      <vt:lpstr>PowerPoint Presentation</vt:lpstr>
      <vt:lpstr>PowerPoint Presentation</vt:lpstr>
      <vt:lpstr>نکاتی پیرامون استفاده از  روش های اقناع اندیشه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kh.jafari</cp:lastModifiedBy>
  <cp:revision>124</cp:revision>
  <dcterms:created xsi:type="dcterms:W3CDTF">2023-11-21T05:43:35Z</dcterms:created>
  <dcterms:modified xsi:type="dcterms:W3CDTF">2024-09-29T06:14:29Z</dcterms:modified>
</cp:coreProperties>
</file>