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305" r:id="rId5"/>
    <p:sldId id="306" r:id="rId6"/>
    <p:sldId id="307" r:id="rId7"/>
    <p:sldId id="308" r:id="rId8"/>
    <p:sldId id="309" r:id="rId9"/>
    <p:sldId id="31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3792" userDrawn="1">
          <p15:clr>
            <a:srgbClr val="A4A3A4"/>
          </p15:clr>
        </p15:guide>
        <p15:guide id="3" pos="528" userDrawn="1">
          <p15:clr>
            <a:srgbClr val="A4A3A4"/>
          </p15:clr>
        </p15:guide>
        <p15:guide id="4" pos="7128" userDrawn="1">
          <p15:clr>
            <a:srgbClr val="A4A3A4"/>
          </p15:clr>
        </p15:guide>
        <p15:guide id="5" orient="horz" pos="2808" userDrawn="1">
          <p15:clr>
            <a:srgbClr val="A4A3A4"/>
          </p15:clr>
        </p15:guide>
        <p15:guide id="6" pos="2976" userDrawn="1">
          <p15:clr>
            <a:srgbClr val="A4A3A4"/>
          </p15:clr>
        </p15:guide>
        <p15:guide id="7" orient="horz" pos="9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2E8F4"/>
    <a:srgbClr val="94EAFE"/>
    <a:srgbClr val="75BEFB"/>
    <a:srgbClr val="7B9A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8D230F3-CF80-4859-8CE7-A43EE81993B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77"/>
    <p:restoredTop sz="94682"/>
  </p:normalViewPr>
  <p:slideViewPr>
    <p:cSldViewPr snapToGrid="0">
      <p:cViewPr varScale="1">
        <p:scale>
          <a:sx n="69" d="100"/>
          <a:sy n="69" d="100"/>
        </p:scale>
        <p:origin x="978" y="72"/>
      </p:cViewPr>
      <p:guideLst>
        <p:guide orient="horz" pos="3792"/>
        <p:guide pos="528"/>
        <p:guide pos="7128"/>
        <p:guide orient="horz" pos="2808"/>
        <p:guide pos="2976"/>
        <p:guide orient="horz" pos="9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077DB-935E-4A0A-947A-D283B9F9F452}" type="datetimeFigureOut">
              <a:rPr lang="en-US" smtClean="0"/>
              <a:t>10/9/2025</a:t>
            </a:fld>
            <a:endParaRPr lang="en-US" dirty="0"/>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2C0B10-7CAE-41E4-AB02-7E8B1FF2B898}" type="slidenum">
              <a:rPr lang="en-US" smtClean="0"/>
              <a:t>‹#›</a:t>
            </a:fld>
            <a:endParaRPr lang="en-US"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EDBDA2-4480-4D82-8886-1B64A7ECBBAC}" type="datetimeFigureOut">
              <a:rPr lang="en-US" noProof="0" smtClean="0"/>
              <a:t>10/9/2025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DBACE-0F8F-43FD-98F0-DEE13552DADA}" type="slidenum">
              <a:rPr lang="en-US" noProof="0" smtClean="0"/>
              <a:t>‹#›</a:t>
            </a:fld>
            <a:endParaRPr lang="en-US" noProof="0" dirty="0"/>
          </a:p>
        </p:txBody>
      </p:sp>
    </p:spTree>
    <p:extLst>
      <p:ext uri="{BB962C8B-B14F-4D97-AF65-F5344CB8AC3E}">
        <p14:creationId xmlns:p14="http://schemas.microsoft.com/office/powerpoint/2010/main" val="1455722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6">
            <a:lumMod val="50000"/>
          </a:schemeClr>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610FBCDE-EE59-33A6-32CA-9F6279AA435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0" y="12700"/>
            <a:ext cx="12192000" cy="6858000"/>
          </a:xfrm>
          <a:prstGeom prst="rect">
            <a:avLst/>
          </a:prstGeom>
        </p:spPr>
      </p:pic>
      <p:pic>
        <p:nvPicPr>
          <p:cNvPr id="6" name="Graphic 5">
            <a:extLst>
              <a:ext uri="{FF2B5EF4-FFF2-40B4-BE49-F238E27FC236}">
                <a16:creationId xmlns:a16="http://schemas.microsoft.com/office/drawing/2014/main" id="{E45A58EF-738C-B1BA-F49A-84ADB68F8A88}"/>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b="49858"/>
          <a:stretch/>
        </p:blipFill>
        <p:spPr>
          <a:xfrm>
            <a:off x="8401354" y="9452"/>
            <a:ext cx="2286000" cy="1146248"/>
          </a:xfrm>
          <a:prstGeom prst="rect">
            <a:avLst/>
          </a:prstGeom>
        </p:spPr>
      </p:pic>
      <p:pic>
        <p:nvPicPr>
          <p:cNvPr id="7" name="Graphic 6">
            <a:extLst>
              <a:ext uri="{FF2B5EF4-FFF2-40B4-BE49-F238E27FC236}">
                <a16:creationId xmlns:a16="http://schemas.microsoft.com/office/drawing/2014/main" id="{37F78E2C-6843-1373-E993-79393D858434}"/>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49858"/>
          <a:stretch/>
        </p:blipFill>
        <p:spPr>
          <a:xfrm>
            <a:off x="10687351" y="9452"/>
            <a:ext cx="1504649" cy="1146248"/>
          </a:xfrm>
          <a:prstGeom prst="rect">
            <a:avLst/>
          </a:prstGeom>
        </p:spPr>
      </p:pic>
      <p:pic>
        <p:nvPicPr>
          <p:cNvPr id="8" name="Graphic 7">
            <a:extLst>
              <a:ext uri="{FF2B5EF4-FFF2-40B4-BE49-F238E27FC236}">
                <a16:creationId xmlns:a16="http://schemas.microsoft.com/office/drawing/2014/main" id="{9559DD38-C8CC-7B28-F492-ACB263A81476}"/>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9" name="Graphic 8">
            <a:extLst>
              <a:ext uri="{FF2B5EF4-FFF2-40B4-BE49-F238E27FC236}">
                <a16:creationId xmlns:a16="http://schemas.microsoft.com/office/drawing/2014/main" id="{8DEFF3B2-90E8-5D9B-CEA8-00B05000BF0E}"/>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10479024" cy="557784"/>
          </a:xfrm>
        </p:spPr>
        <p:txBody>
          <a:bodyPr anchor="t"/>
          <a:lstStyle>
            <a:lvl1pPr>
              <a:defRPr sz="2000" b="1" cap="all" spc="300" baseline="0">
                <a:solidFill>
                  <a:schemeClr val="bg1">
                    <a:lumMod val="95000"/>
                  </a:schemeClr>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536192"/>
            <a:ext cx="10479215" cy="4480560"/>
          </a:xfrm>
        </p:spPr>
        <p:txBody>
          <a:bodyPr/>
          <a:lstStyle>
            <a:lvl1pPr marL="0" indent="0">
              <a:lnSpc>
                <a:spcPct val="75000"/>
              </a:lnSpc>
              <a:buNone/>
              <a:defRPr sz="8000">
                <a:solidFill>
                  <a:schemeClr val="bg1">
                    <a:lumMod val="95000"/>
                  </a:schemeClr>
                </a:solidFill>
              </a:defRPr>
            </a:lvl1pPr>
          </a:lstStyle>
          <a:p>
            <a:pPr lvl="0"/>
            <a:r>
              <a:rPr lang="en-US" dirty="0"/>
              <a:t>Click to edit Master text styles</a:t>
            </a:r>
          </a:p>
        </p:txBody>
      </p:sp>
    </p:spTree>
    <p:extLst>
      <p:ext uri="{BB962C8B-B14F-4D97-AF65-F5344CB8AC3E}">
        <p14:creationId xmlns:p14="http://schemas.microsoft.com/office/powerpoint/2010/main" val="335880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03">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EC5788EE-4EDA-20FA-8EB9-2F0639E8A2BC}"/>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50000" t="1" b="49999"/>
          <a:stretch/>
        </p:blipFill>
        <p:spPr>
          <a:xfrm>
            <a:off x="6096000" y="0"/>
            <a:ext cx="6095999" cy="3429000"/>
          </a:xfrm>
          <a:prstGeom prst="rect">
            <a:avLst/>
          </a:prstGeom>
        </p:spPr>
      </p:pic>
      <p:pic>
        <p:nvPicPr>
          <p:cNvPr id="8" name="Graphic 7">
            <a:extLst>
              <a:ext uri="{FF2B5EF4-FFF2-40B4-BE49-F238E27FC236}">
                <a16:creationId xmlns:a16="http://schemas.microsoft.com/office/drawing/2014/main" id="{9D053CA0-7A9F-FC49-AD3F-F3280344D766}"/>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50000"/>
          <a:stretch/>
        </p:blipFill>
        <p:spPr>
          <a:xfrm>
            <a:off x="0" y="5731979"/>
            <a:ext cx="6096000" cy="1146408"/>
          </a:xfrm>
          <a:prstGeom prst="rect">
            <a:avLst/>
          </a:prstGeom>
        </p:spPr>
      </p:pic>
      <p:pic>
        <p:nvPicPr>
          <p:cNvPr id="10" name="Graphic 9">
            <a:extLst>
              <a:ext uri="{FF2B5EF4-FFF2-40B4-BE49-F238E27FC236}">
                <a16:creationId xmlns:a16="http://schemas.microsoft.com/office/drawing/2014/main" id="{767F6939-7B7E-F49F-8219-DC8CDAC85D5B}"/>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9452"/>
            <a:ext cx="2286000" cy="2286000"/>
          </a:xfrm>
          <a:prstGeom prst="rect">
            <a:avLst/>
          </a:prstGeom>
        </p:spPr>
      </p:pic>
      <p:pic>
        <p:nvPicPr>
          <p:cNvPr id="11" name="Graphic 10">
            <a:extLst>
              <a:ext uri="{FF2B5EF4-FFF2-40B4-BE49-F238E27FC236}">
                <a16:creationId xmlns:a16="http://schemas.microsoft.com/office/drawing/2014/main" id="{FACCA700-291A-CD50-0CF3-749300C8D7A4}"/>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pic>
        <p:nvPicPr>
          <p:cNvPr id="12" name="Graphic 11">
            <a:extLst>
              <a:ext uri="{FF2B5EF4-FFF2-40B4-BE49-F238E27FC236}">
                <a16:creationId xmlns:a16="http://schemas.microsoft.com/office/drawing/2014/main" id="{0EFADD4D-8EF2-3DF8-F5F4-9459752D546F}"/>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13" name="Graphic 12">
            <a:extLst>
              <a:ext uri="{FF2B5EF4-FFF2-40B4-BE49-F238E27FC236}">
                <a16:creationId xmlns:a16="http://schemas.microsoft.com/office/drawing/2014/main" id="{B5B36F67-81DA-36AC-5D17-0172FF5A70CA}"/>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841248" y="1527048"/>
            <a:ext cx="10479024" cy="4498848"/>
          </a:xfrm>
        </p:spPr>
        <p:txBody>
          <a:bodyPr>
            <a:normAutofit/>
          </a:bodyPr>
          <a:lstStyle>
            <a:lvl1pPr marL="0" indent="0">
              <a:lnSpc>
                <a:spcPct val="90000"/>
              </a:lnSpc>
              <a:spcBef>
                <a:spcPts val="1000"/>
              </a:spcBef>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3163463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break with image 03">
    <p:bg>
      <p:bgPr>
        <a:solidFill>
          <a:schemeClr val="accent6">
            <a:lumMod val="50000"/>
          </a:schemeClr>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6092952" y="0"/>
            <a:ext cx="6099048" cy="6876288"/>
          </a:xfrm>
          <a:solidFill>
            <a:schemeClr val="accent6">
              <a:lumMod val="75000"/>
            </a:schemeClr>
          </a:solidFill>
        </p:spPr>
        <p:txBody>
          <a:bodyPr/>
          <a:lstStyle>
            <a:lvl1pPr marL="0" indent="0" algn="l">
              <a:buNone/>
              <a:defRPr>
                <a:solidFill>
                  <a:schemeClr val="bg1"/>
                </a:solidFill>
              </a:defRPr>
            </a:lvl1pPr>
          </a:lstStyle>
          <a:p>
            <a:endParaRPr lang="en-US" dirty="0"/>
          </a:p>
        </p:txBody>
      </p:sp>
      <p:sp>
        <p:nvSpPr>
          <p:cNvPr id="124" name="Title 123">
            <a:extLst>
              <a:ext uri="{FF2B5EF4-FFF2-40B4-BE49-F238E27FC236}">
                <a16:creationId xmlns:a16="http://schemas.microsoft.com/office/drawing/2014/main" id="{5EF8E4BF-2FB4-FFDD-E565-805C476240FE}"/>
              </a:ext>
            </a:extLst>
          </p:cNvPr>
          <p:cNvSpPr>
            <a:spLocks noGrp="1"/>
          </p:cNvSpPr>
          <p:nvPr>
            <p:ph type="title"/>
          </p:nvPr>
        </p:nvSpPr>
        <p:spPr>
          <a:xfrm>
            <a:off x="841244" y="832104"/>
            <a:ext cx="6099048" cy="5219236"/>
          </a:xfrm>
        </p:spPr>
        <p:txBody>
          <a:bodyPr anchor="t"/>
          <a:lstStyle>
            <a:lvl1pPr>
              <a:lnSpc>
                <a:spcPct val="75000"/>
              </a:lnSpc>
              <a:defRPr sz="8000" b="0" spc="0" baseline="0">
                <a:solidFill>
                  <a:schemeClr val="bg1"/>
                </a:solidFill>
                <a:latin typeface="+mn-lt"/>
              </a:defRPr>
            </a:lvl1pPr>
          </a:lstStyle>
          <a:p>
            <a:r>
              <a:rPr lang="en-US" dirty="0"/>
              <a:t>Click to edit Master title style</a:t>
            </a:r>
          </a:p>
        </p:txBody>
      </p:sp>
      <p:sp>
        <p:nvSpPr>
          <p:cNvPr id="123" name="Text Placeholder 122">
            <a:extLst>
              <a:ext uri="{FF2B5EF4-FFF2-40B4-BE49-F238E27FC236}">
                <a16:creationId xmlns:a16="http://schemas.microsoft.com/office/drawing/2014/main" id="{25C59923-6546-AB3B-534C-22113CD9D671}"/>
              </a:ext>
            </a:extLst>
          </p:cNvPr>
          <p:cNvSpPr>
            <a:spLocks noGrp="1"/>
          </p:cNvSpPr>
          <p:nvPr>
            <p:ph type="body" sz="quarter" idx="15"/>
          </p:nvPr>
        </p:nvSpPr>
        <p:spPr>
          <a:xfrm>
            <a:off x="8401353" y="-1"/>
            <a:ext cx="3790650" cy="1155691"/>
          </a:xfrm>
          <a:custGeom>
            <a:avLst/>
            <a:gdLst>
              <a:gd name="connsiteX0" fmla="*/ 2293575 w 3790650"/>
              <a:gd name="connsiteY0" fmla="*/ 0 h 1155691"/>
              <a:gd name="connsiteX1" fmla="*/ 3790650 w 3790650"/>
              <a:gd name="connsiteY1" fmla="*/ 0 h 1155691"/>
              <a:gd name="connsiteX2" fmla="*/ 3790650 w 3790650"/>
              <a:gd name="connsiteY2" fmla="*/ 1098632 h 1155691"/>
              <a:gd name="connsiteX3" fmla="*/ 3775153 w 3790650"/>
              <a:gd name="connsiteY3" fmla="*/ 1104304 h 1155691"/>
              <a:gd name="connsiteX4" fmla="*/ 3435268 w 3790650"/>
              <a:gd name="connsiteY4" fmla="*/ 1155691 h 1155691"/>
              <a:gd name="connsiteX5" fmla="*/ 2292295 w 3790650"/>
              <a:gd name="connsiteY5" fmla="*/ 12701 h 1155691"/>
              <a:gd name="connsiteX6" fmla="*/ 1280 w 3790650"/>
              <a:gd name="connsiteY6" fmla="*/ 0 h 1155691"/>
              <a:gd name="connsiteX7" fmla="*/ 2284665 w 3790650"/>
              <a:gd name="connsiteY7" fmla="*/ 0 h 1155691"/>
              <a:gd name="connsiteX8" fmla="*/ 2285945 w 3790650"/>
              <a:gd name="connsiteY8" fmla="*/ 12701 h 1155691"/>
              <a:gd name="connsiteX9" fmla="*/ 1142973 w 3790650"/>
              <a:gd name="connsiteY9" fmla="*/ 1155691 h 1155691"/>
              <a:gd name="connsiteX10" fmla="*/ 0 w 3790650"/>
              <a:gd name="connsiteY10" fmla="*/ 12701 h 1155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90650" h="1155691">
                <a:moveTo>
                  <a:pt x="2293575" y="0"/>
                </a:moveTo>
                <a:lnTo>
                  <a:pt x="3790650" y="0"/>
                </a:lnTo>
                <a:lnTo>
                  <a:pt x="3790650" y="1098632"/>
                </a:lnTo>
                <a:lnTo>
                  <a:pt x="3775153" y="1104304"/>
                </a:lnTo>
                <a:cubicBezTo>
                  <a:pt x="3667783" y="1137700"/>
                  <a:pt x="3553627" y="1155691"/>
                  <a:pt x="3435268" y="1155691"/>
                </a:cubicBezTo>
                <a:cubicBezTo>
                  <a:pt x="2804021" y="1155691"/>
                  <a:pt x="2292295" y="643957"/>
                  <a:pt x="2292295" y="12701"/>
                </a:cubicBezTo>
                <a:close/>
                <a:moveTo>
                  <a:pt x="1280" y="0"/>
                </a:moveTo>
                <a:lnTo>
                  <a:pt x="2284665" y="0"/>
                </a:lnTo>
                <a:lnTo>
                  <a:pt x="2285945" y="12701"/>
                </a:lnTo>
                <a:cubicBezTo>
                  <a:pt x="2285945" y="643957"/>
                  <a:pt x="1774219" y="1155691"/>
                  <a:pt x="1142973" y="1155691"/>
                </a:cubicBezTo>
                <a:cubicBezTo>
                  <a:pt x="511726" y="1155691"/>
                  <a:pt x="0" y="643957"/>
                  <a:pt x="0" y="12701"/>
                </a:cubicBezTo>
                <a:close/>
              </a:path>
            </a:pathLst>
          </a:custGeom>
          <a:solidFill>
            <a:schemeClr val="accent6">
              <a:lumMod val="75000"/>
              <a:alpha val="25000"/>
            </a:schemeClr>
          </a:solidFill>
        </p:spPr>
        <p:txBody>
          <a:bodyPr wrap="square">
            <a:noAutofit/>
          </a:bodyPr>
          <a:lstStyle>
            <a:lvl1pPr>
              <a:defRPr>
                <a:noFill/>
              </a:defRPr>
            </a:lvl1pPr>
          </a:lstStyle>
          <a:p>
            <a:pPr lvl="0"/>
            <a:endParaRPr lang="en-US" dirty="0"/>
          </a:p>
        </p:txBody>
      </p:sp>
      <p:sp>
        <p:nvSpPr>
          <p:cNvPr id="48" name="Text Placeholder 47">
            <a:extLst>
              <a:ext uri="{FF2B5EF4-FFF2-40B4-BE49-F238E27FC236}">
                <a16:creationId xmlns:a16="http://schemas.microsoft.com/office/drawing/2014/main" id="{880C9A0C-95B8-C535-9B78-63FDB782BE10}"/>
              </a:ext>
            </a:extLst>
          </p:cNvPr>
          <p:cNvSpPr>
            <a:spLocks noGrp="1"/>
          </p:cNvSpPr>
          <p:nvPr>
            <p:ph type="body" sz="quarter" idx="12"/>
          </p:nvPr>
        </p:nvSpPr>
        <p:spPr>
          <a:xfrm>
            <a:off x="-3" y="5727700"/>
            <a:ext cx="12192003" cy="1130300"/>
          </a:xfrm>
          <a:custGeom>
            <a:avLst/>
            <a:gdLst>
              <a:gd name="connsiteX0" fmla="*/ 11823828 w 12192003"/>
              <a:gd name="connsiteY0" fmla="*/ 0 h 1130300"/>
              <a:gd name="connsiteX1" fmla="*/ 12163721 w 12192003"/>
              <a:gd name="connsiteY1" fmla="*/ 51387 h 1130300"/>
              <a:gd name="connsiteX2" fmla="*/ 12192003 w 12192003"/>
              <a:gd name="connsiteY2" fmla="*/ 61738 h 1130300"/>
              <a:gd name="connsiteX3" fmla="*/ 12192003 w 12192003"/>
              <a:gd name="connsiteY3" fmla="*/ 1130300 h 1130300"/>
              <a:gd name="connsiteX4" fmla="*/ 10681469 w 12192003"/>
              <a:gd name="connsiteY4" fmla="*/ 1130300 h 1130300"/>
              <a:gd name="connsiteX5" fmla="*/ 10686729 w 12192003"/>
              <a:gd name="connsiteY5" fmla="*/ 1026126 h 1130300"/>
              <a:gd name="connsiteX6" fmla="*/ 11823828 w 12192003"/>
              <a:gd name="connsiteY6" fmla="*/ 0 h 1130300"/>
              <a:gd name="connsiteX7" fmla="*/ 9531478 w 12192003"/>
              <a:gd name="connsiteY7" fmla="*/ 0 h 1130300"/>
              <a:gd name="connsiteX8" fmla="*/ 10668577 w 12192003"/>
              <a:gd name="connsiteY8" fmla="*/ 1026126 h 1130300"/>
              <a:gd name="connsiteX9" fmla="*/ 10673837 w 12192003"/>
              <a:gd name="connsiteY9" fmla="*/ 1130300 h 1130300"/>
              <a:gd name="connsiteX10" fmla="*/ 8389119 w 12192003"/>
              <a:gd name="connsiteY10" fmla="*/ 1130300 h 1130300"/>
              <a:gd name="connsiteX11" fmla="*/ 8394379 w 12192003"/>
              <a:gd name="connsiteY11" fmla="*/ 1026126 h 1130300"/>
              <a:gd name="connsiteX12" fmla="*/ 9531478 w 12192003"/>
              <a:gd name="connsiteY12" fmla="*/ 0 h 1130300"/>
              <a:gd name="connsiteX13" fmla="*/ 7239129 w 12192003"/>
              <a:gd name="connsiteY13" fmla="*/ 0 h 1130300"/>
              <a:gd name="connsiteX14" fmla="*/ 8376227 w 12192003"/>
              <a:gd name="connsiteY14" fmla="*/ 1026126 h 1130300"/>
              <a:gd name="connsiteX15" fmla="*/ 8381487 w 12192003"/>
              <a:gd name="connsiteY15" fmla="*/ 1130300 h 1130300"/>
              <a:gd name="connsiteX16" fmla="*/ 6096769 w 12192003"/>
              <a:gd name="connsiteY16" fmla="*/ 1130300 h 1130300"/>
              <a:gd name="connsiteX17" fmla="*/ 6102029 w 12192003"/>
              <a:gd name="connsiteY17" fmla="*/ 1026126 h 1130300"/>
              <a:gd name="connsiteX18" fmla="*/ 7239129 w 12192003"/>
              <a:gd name="connsiteY18" fmla="*/ 0 h 1130300"/>
              <a:gd name="connsiteX19" fmla="*/ 4946780 w 12192003"/>
              <a:gd name="connsiteY19" fmla="*/ 0 h 1130300"/>
              <a:gd name="connsiteX20" fmla="*/ 6083878 w 12192003"/>
              <a:gd name="connsiteY20" fmla="*/ 1026126 h 1130300"/>
              <a:gd name="connsiteX21" fmla="*/ 6089139 w 12192003"/>
              <a:gd name="connsiteY21" fmla="*/ 1130300 h 1130300"/>
              <a:gd name="connsiteX22" fmla="*/ 3804423 w 12192003"/>
              <a:gd name="connsiteY22" fmla="*/ 1130300 h 1130300"/>
              <a:gd name="connsiteX23" fmla="*/ 3809684 w 12192003"/>
              <a:gd name="connsiteY23" fmla="*/ 1026126 h 1130300"/>
              <a:gd name="connsiteX24" fmla="*/ 4946780 w 12192003"/>
              <a:gd name="connsiteY24" fmla="*/ 0 h 1130300"/>
              <a:gd name="connsiteX25" fmla="*/ 2654431 w 12192003"/>
              <a:gd name="connsiteY25" fmla="*/ 0 h 1130300"/>
              <a:gd name="connsiteX26" fmla="*/ 3791530 w 12192003"/>
              <a:gd name="connsiteY26" fmla="*/ 1026126 h 1130300"/>
              <a:gd name="connsiteX27" fmla="*/ 3796791 w 12192003"/>
              <a:gd name="connsiteY27" fmla="*/ 1130300 h 1130300"/>
              <a:gd name="connsiteX28" fmla="*/ 1512072 w 12192003"/>
              <a:gd name="connsiteY28" fmla="*/ 1130300 h 1130300"/>
              <a:gd name="connsiteX29" fmla="*/ 1517332 w 12192003"/>
              <a:gd name="connsiteY29" fmla="*/ 1026126 h 1130300"/>
              <a:gd name="connsiteX30" fmla="*/ 2654431 w 12192003"/>
              <a:gd name="connsiteY30" fmla="*/ 0 h 1130300"/>
              <a:gd name="connsiteX31" fmla="*/ 362080 w 12192003"/>
              <a:gd name="connsiteY31" fmla="*/ 0 h 1130300"/>
              <a:gd name="connsiteX32" fmla="*/ 1499179 w 12192003"/>
              <a:gd name="connsiteY32" fmla="*/ 1026126 h 1130300"/>
              <a:gd name="connsiteX33" fmla="*/ 1504439 w 12192003"/>
              <a:gd name="connsiteY33" fmla="*/ 1130300 h 1130300"/>
              <a:gd name="connsiteX34" fmla="*/ 0 w 12192003"/>
              <a:gd name="connsiteY34" fmla="*/ 1130300 h 1130300"/>
              <a:gd name="connsiteX35" fmla="*/ 0 w 12192003"/>
              <a:gd name="connsiteY35" fmla="*/ 59507 h 1130300"/>
              <a:gd name="connsiteX36" fmla="*/ 22187 w 12192003"/>
              <a:gd name="connsiteY36" fmla="*/ 51387 h 1130300"/>
              <a:gd name="connsiteX37" fmla="*/ 362080 w 12192003"/>
              <a:gd name="connsiteY37" fmla="*/ 0 h 113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192003" h="1130300">
                <a:moveTo>
                  <a:pt x="11823828" y="0"/>
                </a:moveTo>
                <a:cubicBezTo>
                  <a:pt x="11942189" y="0"/>
                  <a:pt x="12056349" y="17991"/>
                  <a:pt x="12163721" y="51387"/>
                </a:cubicBezTo>
                <a:lnTo>
                  <a:pt x="12192003" y="61738"/>
                </a:lnTo>
                <a:lnTo>
                  <a:pt x="12192003" y="1130300"/>
                </a:lnTo>
                <a:lnTo>
                  <a:pt x="10681469" y="1130300"/>
                </a:lnTo>
                <a:lnTo>
                  <a:pt x="10686729" y="1026126"/>
                </a:lnTo>
                <a:cubicBezTo>
                  <a:pt x="10745262" y="449767"/>
                  <a:pt x="11232021" y="0"/>
                  <a:pt x="11823828" y="0"/>
                </a:cubicBezTo>
                <a:close/>
                <a:moveTo>
                  <a:pt x="9531478" y="0"/>
                </a:moveTo>
                <a:cubicBezTo>
                  <a:pt x="10123285" y="0"/>
                  <a:pt x="10610044" y="449767"/>
                  <a:pt x="10668577" y="1026126"/>
                </a:cubicBezTo>
                <a:lnTo>
                  <a:pt x="10673837" y="1130300"/>
                </a:lnTo>
                <a:lnTo>
                  <a:pt x="8389119" y="1130300"/>
                </a:lnTo>
                <a:lnTo>
                  <a:pt x="8394379" y="1026126"/>
                </a:lnTo>
                <a:cubicBezTo>
                  <a:pt x="8452912" y="449767"/>
                  <a:pt x="8939671" y="0"/>
                  <a:pt x="9531478" y="0"/>
                </a:cubicBezTo>
                <a:close/>
                <a:moveTo>
                  <a:pt x="7239129" y="0"/>
                </a:moveTo>
                <a:cubicBezTo>
                  <a:pt x="7830936" y="0"/>
                  <a:pt x="8317694" y="449767"/>
                  <a:pt x="8376227" y="1026126"/>
                </a:cubicBezTo>
                <a:lnTo>
                  <a:pt x="8381487" y="1130300"/>
                </a:lnTo>
                <a:lnTo>
                  <a:pt x="6096769" y="1130300"/>
                </a:lnTo>
                <a:lnTo>
                  <a:pt x="6102029" y="1026126"/>
                </a:lnTo>
                <a:cubicBezTo>
                  <a:pt x="6160563" y="449767"/>
                  <a:pt x="6647322" y="0"/>
                  <a:pt x="7239129" y="0"/>
                </a:cubicBezTo>
                <a:close/>
                <a:moveTo>
                  <a:pt x="4946780" y="0"/>
                </a:moveTo>
                <a:cubicBezTo>
                  <a:pt x="5538587" y="0"/>
                  <a:pt x="6025345" y="449767"/>
                  <a:pt x="6083878" y="1026126"/>
                </a:cubicBezTo>
                <a:lnTo>
                  <a:pt x="6089139" y="1130300"/>
                </a:lnTo>
                <a:lnTo>
                  <a:pt x="3804423" y="1130300"/>
                </a:lnTo>
                <a:lnTo>
                  <a:pt x="3809684" y="1026126"/>
                </a:lnTo>
                <a:cubicBezTo>
                  <a:pt x="3868216" y="449767"/>
                  <a:pt x="4354972" y="0"/>
                  <a:pt x="4946780" y="0"/>
                </a:cubicBezTo>
                <a:close/>
                <a:moveTo>
                  <a:pt x="2654431" y="0"/>
                </a:moveTo>
                <a:cubicBezTo>
                  <a:pt x="3246238" y="0"/>
                  <a:pt x="3732997" y="449767"/>
                  <a:pt x="3791530" y="1026126"/>
                </a:cubicBezTo>
                <a:lnTo>
                  <a:pt x="3796791" y="1130300"/>
                </a:lnTo>
                <a:lnTo>
                  <a:pt x="1512072" y="1130300"/>
                </a:lnTo>
                <a:lnTo>
                  <a:pt x="1517332" y="1026126"/>
                </a:lnTo>
                <a:cubicBezTo>
                  <a:pt x="1575865" y="449767"/>
                  <a:pt x="2062624" y="0"/>
                  <a:pt x="2654431" y="0"/>
                </a:cubicBezTo>
                <a:close/>
                <a:moveTo>
                  <a:pt x="362080" y="0"/>
                </a:moveTo>
                <a:cubicBezTo>
                  <a:pt x="953887" y="0"/>
                  <a:pt x="1440646" y="449767"/>
                  <a:pt x="1499179" y="1026126"/>
                </a:cubicBezTo>
                <a:lnTo>
                  <a:pt x="1504439" y="1130300"/>
                </a:lnTo>
                <a:lnTo>
                  <a:pt x="0" y="1130300"/>
                </a:lnTo>
                <a:lnTo>
                  <a:pt x="0" y="59507"/>
                </a:lnTo>
                <a:lnTo>
                  <a:pt x="22187" y="51387"/>
                </a:lnTo>
                <a:cubicBezTo>
                  <a:pt x="129559" y="17991"/>
                  <a:pt x="243719" y="0"/>
                  <a:pt x="362080" y="0"/>
                </a:cubicBezTo>
                <a:close/>
              </a:path>
            </a:pathLst>
          </a:custGeom>
          <a:solidFill>
            <a:schemeClr val="accent6">
              <a:lumMod val="75000"/>
              <a:alpha val="25000"/>
            </a:schemeClr>
          </a:solidFill>
        </p:spPr>
        <p:txBody>
          <a:bodyPr wrap="square">
            <a:noAutofit/>
          </a:bodyPr>
          <a:lstStyle>
            <a:lvl1pPr>
              <a:defRPr>
                <a:noFill/>
              </a:defRPr>
            </a:lvl1pPr>
          </a:lstStyle>
          <a:p>
            <a:pPr lvl="0"/>
            <a:endParaRPr lang="en-US" dirty="0"/>
          </a:p>
        </p:txBody>
      </p:sp>
      <p:sp>
        <p:nvSpPr>
          <p:cNvPr id="62" name="Text Placeholder 61">
            <a:extLst>
              <a:ext uri="{FF2B5EF4-FFF2-40B4-BE49-F238E27FC236}">
                <a16:creationId xmlns:a16="http://schemas.microsoft.com/office/drawing/2014/main" id="{70972619-C968-1257-58C9-0DC661642915}"/>
              </a:ext>
            </a:extLst>
          </p:cNvPr>
          <p:cNvSpPr>
            <a:spLocks noGrp="1"/>
          </p:cNvSpPr>
          <p:nvPr>
            <p:ph type="body" sz="quarter" idx="13"/>
          </p:nvPr>
        </p:nvSpPr>
        <p:spPr>
          <a:xfrm>
            <a:off x="0" y="5724189"/>
            <a:ext cx="1503729" cy="1133811"/>
          </a:xfrm>
          <a:custGeom>
            <a:avLst/>
            <a:gdLst>
              <a:gd name="connsiteX0" fmla="*/ 367995 w 1503729"/>
              <a:gd name="connsiteY0" fmla="*/ 19 h 1133811"/>
              <a:gd name="connsiteX1" fmla="*/ 1481576 w 1503729"/>
              <a:gd name="connsiteY1" fmla="*/ 913359 h 1133811"/>
              <a:gd name="connsiteX2" fmla="*/ 1503729 w 1503729"/>
              <a:gd name="connsiteY2" fmla="*/ 1133811 h 1133811"/>
              <a:gd name="connsiteX3" fmla="*/ 1371482 w 1503729"/>
              <a:gd name="connsiteY3" fmla="*/ 1133811 h 1133811"/>
              <a:gd name="connsiteX4" fmla="*/ 1275407 w 1503729"/>
              <a:gd name="connsiteY4" fmla="*/ 1118667 h 1133811"/>
              <a:gd name="connsiteX5" fmla="*/ 367995 w 1503729"/>
              <a:gd name="connsiteY5" fmla="*/ 19 h 1133811"/>
              <a:gd name="connsiteX6" fmla="*/ 367996 w 1503729"/>
              <a:gd name="connsiteY6" fmla="*/ 0 h 1133811"/>
              <a:gd name="connsiteX7" fmla="*/ 33218 w 1503729"/>
              <a:gd name="connsiteY7" fmla="*/ 808204 h 1133811"/>
              <a:gd name="connsiteX8" fmla="*/ 0 w 1503729"/>
              <a:gd name="connsiteY8" fmla="*/ 838393 h 1133811"/>
              <a:gd name="connsiteX9" fmla="*/ 0 w 1503729"/>
              <a:gd name="connsiteY9" fmla="*/ 61671 h 1133811"/>
              <a:gd name="connsiteX10" fmla="*/ 28102 w 1503729"/>
              <a:gd name="connsiteY10" fmla="*/ 51386 h 1133811"/>
              <a:gd name="connsiteX11" fmla="*/ 367996 w 1503729"/>
              <a:gd name="connsiteY11" fmla="*/ 0 h 1133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03729" h="1133811">
                <a:moveTo>
                  <a:pt x="367995" y="19"/>
                </a:moveTo>
                <a:cubicBezTo>
                  <a:pt x="917788" y="3008"/>
                  <a:pt x="1375686" y="394157"/>
                  <a:pt x="1481576" y="913359"/>
                </a:cubicBezTo>
                <a:lnTo>
                  <a:pt x="1503729" y="1133811"/>
                </a:lnTo>
                <a:lnTo>
                  <a:pt x="1371482" y="1133811"/>
                </a:lnTo>
                <a:lnTo>
                  <a:pt x="1275407" y="1118667"/>
                </a:lnTo>
                <a:cubicBezTo>
                  <a:pt x="757177" y="1010082"/>
                  <a:pt x="368000" y="550498"/>
                  <a:pt x="367995" y="19"/>
                </a:cubicBezTo>
                <a:close/>
                <a:moveTo>
                  <a:pt x="367996" y="0"/>
                </a:moveTo>
                <a:cubicBezTo>
                  <a:pt x="367996" y="315623"/>
                  <a:pt x="240061" y="601366"/>
                  <a:pt x="33218" y="808204"/>
                </a:cubicBezTo>
                <a:lnTo>
                  <a:pt x="0" y="838393"/>
                </a:lnTo>
                <a:lnTo>
                  <a:pt x="0" y="61671"/>
                </a:lnTo>
                <a:lnTo>
                  <a:pt x="28102" y="51386"/>
                </a:lnTo>
                <a:cubicBezTo>
                  <a:pt x="135475" y="17991"/>
                  <a:pt x="249634" y="0"/>
                  <a:pt x="367996" y="0"/>
                </a:cubicBezTo>
                <a:close/>
              </a:path>
            </a:pathLst>
          </a:custGeom>
          <a:solidFill>
            <a:schemeClr val="accent6">
              <a:lumMod val="60000"/>
              <a:lumOff val="40000"/>
              <a:alpha val="20000"/>
            </a:schemeClr>
          </a:solidFill>
          <a:ln w="4154" cap="flat">
            <a:noFill/>
            <a:prstDash val="solid"/>
            <a:miter/>
          </a:ln>
        </p:spPr>
        <p:txBody>
          <a:bodyPr wrap="square">
            <a:noAutofit/>
          </a:bodyPr>
          <a:lstStyle>
            <a:lvl1pPr>
              <a:defRPr>
                <a:noFill/>
              </a:defRPr>
            </a:lvl1pPr>
          </a:lstStyle>
          <a:p>
            <a:pPr lvl="0"/>
            <a:endParaRPr lang="en-US" dirty="0"/>
          </a:p>
        </p:txBody>
      </p:sp>
      <p:sp>
        <p:nvSpPr>
          <p:cNvPr id="93" name="Text Placeholder 92">
            <a:extLst>
              <a:ext uri="{FF2B5EF4-FFF2-40B4-BE49-F238E27FC236}">
                <a16:creationId xmlns:a16="http://schemas.microsoft.com/office/drawing/2014/main" id="{0A4A3873-48BC-94DF-6006-FC7F81660A5D}"/>
              </a:ext>
            </a:extLst>
          </p:cNvPr>
          <p:cNvSpPr>
            <a:spLocks noGrp="1"/>
          </p:cNvSpPr>
          <p:nvPr>
            <p:ph type="body" sz="quarter" idx="14"/>
          </p:nvPr>
        </p:nvSpPr>
        <p:spPr>
          <a:xfrm>
            <a:off x="8401353" y="0"/>
            <a:ext cx="3790647" cy="1143002"/>
          </a:xfrm>
          <a:custGeom>
            <a:avLst/>
            <a:gdLst>
              <a:gd name="connsiteX0" fmla="*/ 3790647 w 3790647"/>
              <a:gd name="connsiteY0" fmla="*/ 304585 h 1143002"/>
              <a:gd name="connsiteX1" fmla="*/ 3790647 w 3790647"/>
              <a:gd name="connsiteY1" fmla="*/ 1081329 h 1143002"/>
              <a:gd name="connsiteX2" fmla="*/ 3762543 w 3790647"/>
              <a:gd name="connsiteY2" fmla="*/ 1091615 h 1143002"/>
              <a:gd name="connsiteX3" fmla="*/ 3422649 w 3790647"/>
              <a:gd name="connsiteY3" fmla="*/ 1143002 h 1143002"/>
              <a:gd name="connsiteX4" fmla="*/ 3757427 w 3790647"/>
              <a:gd name="connsiteY4" fmla="*/ 334777 h 1143002"/>
              <a:gd name="connsiteX5" fmla="*/ 2285997 w 3790647"/>
              <a:gd name="connsiteY5" fmla="*/ 17 h 1143002"/>
              <a:gd name="connsiteX6" fmla="*/ 3422650 w 3790647"/>
              <a:gd name="connsiteY6" fmla="*/ 1142983 h 1143002"/>
              <a:gd name="connsiteX7" fmla="*/ 2285997 w 3790647"/>
              <a:gd name="connsiteY7" fmla="*/ 17 h 1143002"/>
              <a:gd name="connsiteX8" fmla="*/ 0 w 3790647"/>
              <a:gd name="connsiteY8" fmla="*/ 17 h 1143002"/>
              <a:gd name="connsiteX9" fmla="*/ 1136650 w 3790647"/>
              <a:gd name="connsiteY9" fmla="*/ 1142983 h 1143002"/>
              <a:gd name="connsiteX10" fmla="*/ 0 w 3790647"/>
              <a:gd name="connsiteY10" fmla="*/ 17 h 1143002"/>
              <a:gd name="connsiteX11" fmla="*/ 2279650 w 3790647"/>
              <a:gd name="connsiteY11" fmla="*/ 0 h 1143002"/>
              <a:gd name="connsiteX12" fmla="*/ 1136650 w 3790647"/>
              <a:gd name="connsiteY12" fmla="*/ 1143002 h 1143002"/>
              <a:gd name="connsiteX13" fmla="*/ 2279650 w 3790647"/>
              <a:gd name="connsiteY13" fmla="*/ 0 h 1143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90647" h="1143002">
                <a:moveTo>
                  <a:pt x="3790647" y="304585"/>
                </a:moveTo>
                <a:lnTo>
                  <a:pt x="3790647" y="1081329"/>
                </a:lnTo>
                <a:lnTo>
                  <a:pt x="3762543" y="1091615"/>
                </a:lnTo>
                <a:cubicBezTo>
                  <a:pt x="3655170" y="1125011"/>
                  <a:pt x="3541011" y="1143002"/>
                  <a:pt x="3422649" y="1143002"/>
                </a:cubicBezTo>
                <a:cubicBezTo>
                  <a:pt x="3422649" y="827371"/>
                  <a:pt x="3550584" y="541620"/>
                  <a:pt x="3757427" y="334777"/>
                </a:cubicBezTo>
                <a:close/>
                <a:moveTo>
                  <a:pt x="2285997" y="17"/>
                </a:moveTo>
                <a:cubicBezTo>
                  <a:pt x="2914332" y="3435"/>
                  <a:pt x="3422644" y="513848"/>
                  <a:pt x="3422650" y="1142983"/>
                </a:cubicBezTo>
                <a:cubicBezTo>
                  <a:pt x="2794315" y="1139567"/>
                  <a:pt x="2286006" y="629153"/>
                  <a:pt x="2285997" y="17"/>
                </a:cubicBezTo>
                <a:close/>
                <a:moveTo>
                  <a:pt x="0" y="17"/>
                </a:moveTo>
                <a:cubicBezTo>
                  <a:pt x="628334" y="3435"/>
                  <a:pt x="1136644" y="513848"/>
                  <a:pt x="1136650" y="1142983"/>
                </a:cubicBezTo>
                <a:cubicBezTo>
                  <a:pt x="508316" y="1139567"/>
                  <a:pt x="9" y="629153"/>
                  <a:pt x="0" y="17"/>
                </a:cubicBezTo>
                <a:close/>
                <a:moveTo>
                  <a:pt x="2279650" y="0"/>
                </a:moveTo>
                <a:cubicBezTo>
                  <a:pt x="2279650" y="631263"/>
                  <a:pt x="1767910" y="1143002"/>
                  <a:pt x="1136650" y="1143002"/>
                </a:cubicBezTo>
                <a:cubicBezTo>
                  <a:pt x="1136650" y="511739"/>
                  <a:pt x="1648390" y="0"/>
                  <a:pt x="2279650" y="0"/>
                </a:cubicBezTo>
                <a:close/>
              </a:path>
            </a:pathLst>
          </a:custGeom>
          <a:solidFill>
            <a:schemeClr val="accent6">
              <a:lumMod val="60000"/>
              <a:lumOff val="40000"/>
              <a:alpha val="20000"/>
            </a:schemeClr>
          </a:solidFill>
          <a:ln w="4154" cap="flat">
            <a:noFill/>
            <a:prstDash val="solid"/>
            <a:miter/>
          </a:ln>
        </p:spPr>
        <p:txBody>
          <a:bodyPr wrap="square">
            <a:noAutofit/>
          </a:bodyPr>
          <a:lstStyle>
            <a:lvl1pPr>
              <a:defRPr>
                <a:noFill/>
              </a:defRPr>
            </a:lvl1pPr>
          </a:lstStyle>
          <a:p>
            <a:pPr lvl="0"/>
            <a:endParaRPr lang="en-US" dirty="0"/>
          </a:p>
        </p:txBody>
      </p:sp>
      <p:pic>
        <p:nvPicPr>
          <p:cNvPr id="120" name="Graphic 119">
            <a:extLst>
              <a:ext uri="{FF2B5EF4-FFF2-40B4-BE49-F238E27FC236}">
                <a16:creationId xmlns:a16="http://schemas.microsoft.com/office/drawing/2014/main" id="{9C01A786-0C1A-6C4A-1466-1AE233D142AE}"/>
              </a:ext>
            </a:extLst>
          </p:cNvPr>
          <p:cNvPicPr>
            <a:picLocks noChangeAspect="1"/>
          </p:cNvPicPr>
          <p:nvPr/>
        </p:nvPicPr>
        <p:blipFill rotWithShape="1">
          <a:blip r:embed="rId2">
            <a:extLst>
              <a:ext uri="{96DAC541-7B7A-43D3-8B79-37D633B846F1}">
                <asvg:svgBlip xmlns:asvg="http://schemas.microsoft.com/office/drawing/2016/SVG/main" xmlns="" r:embed="rId3"/>
              </a:ext>
            </a:extLst>
          </a:blip>
          <a:srcRect l="68908" b="83148"/>
          <a:stretch/>
        </p:blipFill>
        <p:spPr>
          <a:xfrm>
            <a:off x="8401354" y="12700"/>
            <a:ext cx="3790646" cy="1155700"/>
          </a:xfrm>
          <a:prstGeom prst="rect">
            <a:avLst/>
          </a:prstGeom>
        </p:spPr>
      </p:pic>
    </p:spTree>
    <p:extLst>
      <p:ext uri="{BB962C8B-B14F-4D97-AF65-F5344CB8AC3E}">
        <p14:creationId xmlns:p14="http://schemas.microsoft.com/office/powerpoint/2010/main" val="3740971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0059F316-9319-477C-3BD8-C3B19F248AFB}"/>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87659"/>
          <a:stretch/>
        </p:blipFill>
        <p:spPr>
          <a:xfrm>
            <a:off x="10687350" y="12700"/>
            <a:ext cx="1504649" cy="6858000"/>
          </a:xfrm>
          <a:prstGeom prst="rect">
            <a:avLst/>
          </a:prstGeom>
        </p:spPr>
      </p:pic>
      <p:pic>
        <p:nvPicPr>
          <p:cNvPr id="12" name="Graphic 11">
            <a:extLst>
              <a:ext uri="{FF2B5EF4-FFF2-40B4-BE49-F238E27FC236}">
                <a16:creationId xmlns:a16="http://schemas.microsoft.com/office/drawing/2014/main" id="{AEF98D51-D262-470D-2214-A8A0EDB73625}"/>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4584700"/>
            <a:ext cx="1504649" cy="2286000"/>
          </a:xfrm>
          <a:prstGeom prst="rect">
            <a:avLst/>
          </a:prstGeom>
        </p:spPr>
      </p:pic>
      <p:pic>
        <p:nvPicPr>
          <p:cNvPr id="13" name="Graphic 12">
            <a:extLst>
              <a:ext uri="{FF2B5EF4-FFF2-40B4-BE49-F238E27FC236}">
                <a16:creationId xmlns:a16="http://schemas.microsoft.com/office/drawing/2014/main" id="{3480B83D-EEC7-5C2D-9338-841D00545701}"/>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2297076"/>
            <a:ext cx="1504649" cy="2286000"/>
          </a:xfrm>
          <a:prstGeom prst="rect">
            <a:avLst/>
          </a:prstGeom>
        </p:spPr>
      </p:pic>
      <p:pic>
        <p:nvPicPr>
          <p:cNvPr id="14" name="Graphic 13">
            <a:extLst>
              <a:ext uri="{FF2B5EF4-FFF2-40B4-BE49-F238E27FC236}">
                <a16:creationId xmlns:a16="http://schemas.microsoft.com/office/drawing/2014/main" id="{69BE97B1-E4D2-AA2A-1E85-0D5987351359}"/>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pic>
        <p:nvPicPr>
          <p:cNvPr id="15" name="Graphic 14">
            <a:extLst>
              <a:ext uri="{FF2B5EF4-FFF2-40B4-BE49-F238E27FC236}">
                <a16:creationId xmlns:a16="http://schemas.microsoft.com/office/drawing/2014/main" id="{F227120C-DBC1-2EDA-E58C-E1DAD7E550FD}"/>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50000"/>
          <a:stretch/>
        </p:blipFill>
        <p:spPr>
          <a:xfrm>
            <a:off x="0" y="5731979"/>
            <a:ext cx="6096000" cy="1146408"/>
          </a:xfrm>
          <a:prstGeom prst="rect">
            <a:avLst/>
          </a:prstGeom>
        </p:spPr>
      </p:pic>
      <p:pic>
        <p:nvPicPr>
          <p:cNvPr id="17" name="Graphic 16">
            <a:extLst>
              <a:ext uri="{FF2B5EF4-FFF2-40B4-BE49-F238E27FC236}">
                <a16:creationId xmlns:a16="http://schemas.microsoft.com/office/drawing/2014/main" id="{3FDA3437-5725-1727-4B8A-FCE595561932}"/>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18" name="Graphic 17">
            <a:extLst>
              <a:ext uri="{FF2B5EF4-FFF2-40B4-BE49-F238E27FC236}">
                <a16:creationId xmlns:a16="http://schemas.microsoft.com/office/drawing/2014/main" id="{35C8D2AF-CEDF-4131-723C-91569E90C29F}"/>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marL="0" indent="0">
              <a:lnSpc>
                <a:spcPct val="90000"/>
              </a:lnSpc>
              <a:spcAft>
                <a:spcPts val="1800"/>
              </a:spcAft>
              <a:buSzPct val="100000"/>
              <a:buNone/>
              <a:defRPr sz="2000" b="1"/>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6" y="1536827"/>
            <a:ext cx="5650992" cy="4480560"/>
          </a:xfrm>
        </p:spPr>
        <p:txBody>
          <a:bodyPr>
            <a:normAutofit/>
          </a:bodyPr>
          <a:lstStyle>
            <a:lvl1pPr marL="457200" indent="-457200">
              <a:lnSpc>
                <a:spcPct val="90000"/>
              </a:lnSpc>
              <a:spcBef>
                <a:spcPts val="1000"/>
              </a:spcBef>
              <a:spcAft>
                <a:spcPts val="0"/>
              </a:spcAft>
              <a:buSzPct val="100000"/>
              <a:buFont typeface="+mj-lt"/>
              <a:buAutoNum type="arabicPeriod"/>
              <a:defRPr sz="2000"/>
            </a:lvl1pPr>
            <a:lvl2pPr marL="914400" indent="-457200">
              <a:buSzPct val="100000"/>
              <a:buFont typeface="+mj-lt"/>
              <a:buAutoNum type="alphaLcPeriod"/>
              <a:defRPr sz="2000"/>
            </a:lvl2pPr>
            <a:lvl3pPr marL="1371600" indent="-457200">
              <a:buSzPct val="100000"/>
              <a:buFont typeface="+mj-lt"/>
              <a:buAutoNum type="romanLcPeriod"/>
              <a:defRPr sz="1800"/>
            </a:lvl3pPr>
            <a:lvl4pPr marL="1828800" indent="-457200">
              <a:buSzPct val="100000"/>
              <a:buFont typeface="+mj-lt"/>
              <a:buAutoNum type="arabicParenR"/>
              <a:defRPr sz="1800"/>
            </a:lvl4pPr>
            <a:lvl5pPr marL="2286000" indent="-457200">
              <a:buSzPct val="100000"/>
              <a:buFont typeface="+mj-lt"/>
              <a:buAutoNum type="alphaLcParen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2284607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50000"/>
          </a:schemeClr>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610FBCDE-EE59-33A6-32CA-9F6279AA435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0" y="12700"/>
            <a:ext cx="12192000" cy="6858000"/>
          </a:xfrm>
          <a:prstGeom prst="rect">
            <a:avLst/>
          </a:prstGeom>
        </p:spPr>
      </p:pic>
      <p:pic>
        <p:nvPicPr>
          <p:cNvPr id="6" name="Graphic 5">
            <a:extLst>
              <a:ext uri="{FF2B5EF4-FFF2-40B4-BE49-F238E27FC236}">
                <a16:creationId xmlns:a16="http://schemas.microsoft.com/office/drawing/2014/main" id="{E45A58EF-738C-B1BA-F49A-84ADB68F8A88}"/>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b="49858"/>
          <a:stretch/>
        </p:blipFill>
        <p:spPr>
          <a:xfrm>
            <a:off x="8401354" y="9452"/>
            <a:ext cx="2286000" cy="1146248"/>
          </a:xfrm>
          <a:prstGeom prst="rect">
            <a:avLst/>
          </a:prstGeom>
        </p:spPr>
      </p:pic>
      <p:pic>
        <p:nvPicPr>
          <p:cNvPr id="7" name="Graphic 6">
            <a:extLst>
              <a:ext uri="{FF2B5EF4-FFF2-40B4-BE49-F238E27FC236}">
                <a16:creationId xmlns:a16="http://schemas.microsoft.com/office/drawing/2014/main" id="{37F78E2C-6843-1373-E993-79393D858434}"/>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49858"/>
          <a:stretch/>
        </p:blipFill>
        <p:spPr>
          <a:xfrm>
            <a:off x="10687351" y="9452"/>
            <a:ext cx="1504649" cy="1146248"/>
          </a:xfrm>
          <a:prstGeom prst="rect">
            <a:avLst/>
          </a:prstGeom>
        </p:spPr>
      </p:pic>
      <p:pic>
        <p:nvPicPr>
          <p:cNvPr id="8" name="Graphic 7">
            <a:extLst>
              <a:ext uri="{FF2B5EF4-FFF2-40B4-BE49-F238E27FC236}">
                <a16:creationId xmlns:a16="http://schemas.microsoft.com/office/drawing/2014/main" id="{9559DD38-C8CC-7B28-F492-ACB263A81476}"/>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9" name="Graphic 8">
            <a:extLst>
              <a:ext uri="{FF2B5EF4-FFF2-40B4-BE49-F238E27FC236}">
                <a16:creationId xmlns:a16="http://schemas.microsoft.com/office/drawing/2014/main" id="{8DEFF3B2-90E8-5D9B-CEA8-00B05000BF0E}"/>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13" name="Title 123">
            <a:extLst>
              <a:ext uri="{FF2B5EF4-FFF2-40B4-BE49-F238E27FC236}">
                <a16:creationId xmlns:a16="http://schemas.microsoft.com/office/drawing/2014/main" id="{0B9C7C4B-FC2C-5D51-5679-3D5ED85185DA}"/>
              </a:ext>
            </a:extLst>
          </p:cNvPr>
          <p:cNvSpPr>
            <a:spLocks noGrp="1"/>
          </p:cNvSpPr>
          <p:nvPr>
            <p:ph type="title"/>
          </p:nvPr>
        </p:nvSpPr>
        <p:spPr>
          <a:xfrm>
            <a:off x="841243" y="832104"/>
            <a:ext cx="10479088" cy="2587625"/>
          </a:xfrm>
        </p:spPr>
        <p:txBody>
          <a:bodyPr anchor="t"/>
          <a:lstStyle>
            <a:lvl1pPr>
              <a:lnSpc>
                <a:spcPct val="75000"/>
              </a:lnSpc>
              <a:defRPr sz="8000" b="0" spc="0" baseline="0">
                <a:solidFill>
                  <a:schemeClr val="bg1"/>
                </a:solidFill>
                <a:latin typeface="+mn-lt"/>
              </a:defRPr>
            </a:lvl1pPr>
          </a:lstStyle>
          <a:p>
            <a:r>
              <a:rPr lang="en-US" dirty="0"/>
              <a:t>Click to edit Master title style</a:t>
            </a:r>
          </a:p>
        </p:txBody>
      </p:sp>
      <p:sp>
        <p:nvSpPr>
          <p:cNvPr id="10" name="Text Placeholder 9">
            <a:extLst>
              <a:ext uri="{FF2B5EF4-FFF2-40B4-BE49-F238E27FC236}">
                <a16:creationId xmlns:a16="http://schemas.microsoft.com/office/drawing/2014/main" id="{C79F5B69-7199-E3E6-5554-6CC2207D48E4}"/>
              </a:ext>
            </a:extLst>
          </p:cNvPr>
          <p:cNvSpPr>
            <a:spLocks noGrp="1"/>
          </p:cNvSpPr>
          <p:nvPr>
            <p:ph type="body" sz="quarter" idx="11"/>
          </p:nvPr>
        </p:nvSpPr>
        <p:spPr>
          <a:xfrm>
            <a:off x="841375" y="3705309"/>
            <a:ext cx="10479088" cy="2587625"/>
          </a:xfrm>
        </p:spPr>
        <p:txBody>
          <a:bodyPr/>
          <a:lstStyle>
            <a:lvl1pPr marL="0" indent="0">
              <a:lnSpc>
                <a:spcPct val="130000"/>
              </a:lnSpc>
              <a:spcAft>
                <a:spcPts val="1000"/>
              </a:spcAft>
              <a:buNone/>
              <a:defRPr b="1" i="0" cap="all" spc="300" baseline="0">
                <a:solidFill>
                  <a:schemeClr val="bg1"/>
                </a:solidFill>
                <a:latin typeface="+mj-lt"/>
              </a:defRPr>
            </a:lvl1pPr>
          </a:lstStyle>
          <a:p>
            <a:pPr lvl="0"/>
            <a:r>
              <a:rPr lang="en-US" dirty="0"/>
              <a:t>Click to edit Master text styles</a:t>
            </a:r>
          </a:p>
        </p:txBody>
      </p:sp>
    </p:spTree>
    <p:extLst>
      <p:ext uri="{BB962C8B-B14F-4D97-AF65-F5344CB8AC3E}">
        <p14:creationId xmlns:p14="http://schemas.microsoft.com/office/powerpoint/2010/main" val="1430931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01">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A1EF8CAB-74EE-F5E0-2A98-D49729C57395}"/>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50000" t="1" b="49999"/>
          <a:stretch/>
        </p:blipFill>
        <p:spPr>
          <a:xfrm>
            <a:off x="6096000" y="0"/>
            <a:ext cx="6095999" cy="3429000"/>
          </a:xfrm>
          <a:prstGeom prst="rect">
            <a:avLst/>
          </a:prstGeom>
        </p:spPr>
      </p:pic>
      <p:pic>
        <p:nvPicPr>
          <p:cNvPr id="6" name="Graphic 5">
            <a:extLst>
              <a:ext uri="{FF2B5EF4-FFF2-40B4-BE49-F238E27FC236}">
                <a16:creationId xmlns:a16="http://schemas.microsoft.com/office/drawing/2014/main" id="{8783521D-ED5D-D5DB-16FA-CD1B1203DF6C}"/>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87659"/>
          <a:stretch/>
        </p:blipFill>
        <p:spPr>
          <a:xfrm>
            <a:off x="0" y="5731979"/>
            <a:ext cx="1504645" cy="1146408"/>
          </a:xfrm>
          <a:prstGeom prst="rect">
            <a:avLst/>
          </a:prstGeom>
        </p:spPr>
      </p:pic>
      <p:pic>
        <p:nvPicPr>
          <p:cNvPr id="7" name="Graphic 6">
            <a:extLst>
              <a:ext uri="{FF2B5EF4-FFF2-40B4-BE49-F238E27FC236}">
                <a16:creationId xmlns:a16="http://schemas.microsoft.com/office/drawing/2014/main" id="{9381EED1-F8B1-76DD-2AF9-959C65437FF8}"/>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9452"/>
            <a:ext cx="2286000" cy="2286000"/>
          </a:xfrm>
          <a:prstGeom prst="rect">
            <a:avLst/>
          </a:prstGeom>
        </p:spPr>
      </p:pic>
      <p:pic>
        <p:nvPicPr>
          <p:cNvPr id="8" name="Graphic 7">
            <a:extLst>
              <a:ext uri="{FF2B5EF4-FFF2-40B4-BE49-F238E27FC236}">
                <a16:creationId xmlns:a16="http://schemas.microsoft.com/office/drawing/2014/main" id="{1D23ADF4-87AF-5693-9986-341478D502BD}"/>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pic>
        <p:nvPicPr>
          <p:cNvPr id="9" name="Graphic 8">
            <a:extLst>
              <a:ext uri="{FF2B5EF4-FFF2-40B4-BE49-F238E27FC236}">
                <a16:creationId xmlns:a16="http://schemas.microsoft.com/office/drawing/2014/main" id="{2E5EE104-2241-C262-895C-BCA769134010}"/>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4" name="Content Placeholder 12">
            <a:extLst>
              <a:ext uri="{FF2B5EF4-FFF2-40B4-BE49-F238E27FC236}">
                <a16:creationId xmlns:a16="http://schemas.microsoft.com/office/drawing/2014/main" id="{19B7E7AC-A0E6-BE9A-4728-8FE036CF3538}"/>
              </a:ext>
            </a:extLst>
          </p:cNvPr>
          <p:cNvSpPr>
            <a:spLocks noGrp="1"/>
          </p:cNvSpPr>
          <p:nvPr>
            <p:ph sz="quarter" idx="13"/>
          </p:nvPr>
        </p:nvSpPr>
        <p:spPr>
          <a:xfrm>
            <a:off x="841248" y="1536827"/>
            <a:ext cx="6556375" cy="4479925"/>
          </a:xfrm>
        </p:spPr>
        <p:txBody>
          <a:bodyPr>
            <a:normAutofit/>
          </a:bodyPr>
          <a:lstStyle>
            <a:lvl1pPr>
              <a:lnSpc>
                <a:spcPct val="140000"/>
              </a:lnSpc>
              <a:spcAft>
                <a:spcPts val="0"/>
              </a:spcAft>
              <a:defRPr sz="2800"/>
            </a:lvl1pPr>
            <a:lvl2pPr>
              <a:defRPr sz="2800"/>
            </a:lvl2pPr>
            <a:lvl3pPr>
              <a:defRPr sz="2400"/>
            </a:lvl3pPr>
            <a:lvl4pPr>
              <a:defRPr sz="24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1895640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with image 01">
    <p:bg>
      <p:bgPr>
        <a:solidFill>
          <a:schemeClr val="accent6">
            <a:lumMod val="50000"/>
          </a:schemeClr>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FF0337A6-0579-B5BC-C526-F7EBDDB8E84A}"/>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50000" t="1" b="49999"/>
          <a:stretch/>
        </p:blipFill>
        <p:spPr>
          <a:xfrm>
            <a:off x="6096000" y="0"/>
            <a:ext cx="6095999" cy="3429000"/>
          </a:xfrm>
          <a:prstGeom prst="rect">
            <a:avLst/>
          </a:prstGeom>
        </p:spPr>
      </p:pic>
      <p:pic>
        <p:nvPicPr>
          <p:cNvPr id="4" name="Graphic 3">
            <a:extLst>
              <a:ext uri="{FF2B5EF4-FFF2-40B4-BE49-F238E27FC236}">
                <a16:creationId xmlns:a16="http://schemas.microsoft.com/office/drawing/2014/main" id="{4166F179-9203-AC2D-A267-E25FA28E9784}"/>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50000"/>
          <a:stretch/>
        </p:blipFill>
        <p:spPr>
          <a:xfrm>
            <a:off x="0" y="5731979"/>
            <a:ext cx="6096000" cy="1146408"/>
          </a:xfrm>
          <a:prstGeom prst="rect">
            <a:avLst/>
          </a:prstGeom>
        </p:spPr>
      </p:pic>
      <p:pic>
        <p:nvPicPr>
          <p:cNvPr id="10" name="Graphic 9">
            <a:extLst>
              <a:ext uri="{FF2B5EF4-FFF2-40B4-BE49-F238E27FC236}">
                <a16:creationId xmlns:a16="http://schemas.microsoft.com/office/drawing/2014/main" id="{4BFC5468-5E1B-2FE4-DA95-D0CCC383D3E8}"/>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9452"/>
            <a:ext cx="2286000" cy="2286000"/>
          </a:xfrm>
          <a:prstGeom prst="rect">
            <a:avLst/>
          </a:prstGeom>
        </p:spPr>
      </p:pic>
      <p:pic>
        <p:nvPicPr>
          <p:cNvPr id="12" name="Graphic 11">
            <a:extLst>
              <a:ext uri="{FF2B5EF4-FFF2-40B4-BE49-F238E27FC236}">
                <a16:creationId xmlns:a16="http://schemas.microsoft.com/office/drawing/2014/main" id="{617493C4-12E7-500C-5FD5-68370B57A205}"/>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pic>
        <p:nvPicPr>
          <p:cNvPr id="13" name="Graphic 12">
            <a:extLst>
              <a:ext uri="{FF2B5EF4-FFF2-40B4-BE49-F238E27FC236}">
                <a16:creationId xmlns:a16="http://schemas.microsoft.com/office/drawing/2014/main" id="{149B5038-6091-D5DF-F2DA-3900885F498D}"/>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14" name="Graphic 13">
            <a:extLst>
              <a:ext uri="{FF2B5EF4-FFF2-40B4-BE49-F238E27FC236}">
                <a16:creationId xmlns:a16="http://schemas.microsoft.com/office/drawing/2014/main" id="{9442ADAB-F6BA-A55C-036E-C837F95C8F81}"/>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6111240" y="2231136"/>
            <a:ext cx="6080760" cy="4626864"/>
          </a:xfrm>
          <a:solidFill>
            <a:schemeClr val="accent6">
              <a:lumMod val="50000"/>
            </a:schemeClr>
          </a:solidFill>
        </p:spPr>
        <p:txBody>
          <a:bodyPr/>
          <a:lstStyle>
            <a:lvl1pPr marL="0" indent="0" algn="r">
              <a:buNone/>
              <a:defRPr>
                <a:solidFill>
                  <a:schemeClr val="bg1"/>
                </a:solidFill>
              </a:defRPr>
            </a:lvl1pPr>
          </a:lstStyle>
          <a:p>
            <a:endParaRPr lang="en-US" dirty="0"/>
          </a:p>
        </p:txBody>
      </p:sp>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6931152" cy="557784"/>
          </a:xfrm>
        </p:spPr>
        <p:txBody>
          <a:bodyPr anchor="t"/>
          <a:lstStyle>
            <a:lvl1pPr>
              <a:defRPr sz="2000" b="1" cap="all" spc="300" baseline="0">
                <a:solidFill>
                  <a:schemeClr val="bg1">
                    <a:lumMod val="95000"/>
                  </a:schemeClr>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536192"/>
            <a:ext cx="6931152" cy="4480560"/>
          </a:xfrm>
        </p:spPr>
        <p:txBody>
          <a:bodyPr/>
          <a:lstStyle>
            <a:lvl1pPr marL="0" indent="0">
              <a:lnSpc>
                <a:spcPct val="75000"/>
              </a:lnSpc>
              <a:buNone/>
              <a:defRPr sz="8000">
                <a:solidFill>
                  <a:schemeClr val="bg1">
                    <a:lumMod val="95000"/>
                  </a:schemeClr>
                </a:solidFill>
              </a:defRPr>
            </a:lvl1pPr>
          </a:lstStyle>
          <a:p>
            <a:pPr lvl="0"/>
            <a:r>
              <a:rPr lang="en-US" dirty="0"/>
              <a:t>Click to edit Master text styles</a:t>
            </a:r>
          </a:p>
        </p:txBody>
      </p:sp>
    </p:spTree>
    <p:extLst>
      <p:ext uri="{BB962C8B-B14F-4D97-AF65-F5344CB8AC3E}">
        <p14:creationId xmlns:p14="http://schemas.microsoft.com/office/powerpoint/2010/main" val="789452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02">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E18B122A-848F-E50E-C503-3930933A5C64}"/>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68908"/>
          <a:stretch/>
        </p:blipFill>
        <p:spPr>
          <a:xfrm>
            <a:off x="8401354" y="0"/>
            <a:ext cx="3790646" cy="6857999"/>
          </a:xfrm>
          <a:prstGeom prst="rect">
            <a:avLst/>
          </a:prstGeom>
        </p:spPr>
      </p:pic>
      <p:pic>
        <p:nvPicPr>
          <p:cNvPr id="12" name="Graphic 11">
            <a:extLst>
              <a:ext uri="{FF2B5EF4-FFF2-40B4-BE49-F238E27FC236}">
                <a16:creationId xmlns:a16="http://schemas.microsoft.com/office/drawing/2014/main" id="{08CD9875-E4AF-D7EA-9F8B-D27F2C3104AA}"/>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2297076"/>
            <a:ext cx="2286000" cy="2286000"/>
          </a:xfrm>
          <a:prstGeom prst="rect">
            <a:avLst/>
          </a:prstGeom>
        </p:spPr>
      </p:pic>
      <p:pic>
        <p:nvPicPr>
          <p:cNvPr id="13" name="Graphic 12">
            <a:extLst>
              <a:ext uri="{FF2B5EF4-FFF2-40B4-BE49-F238E27FC236}">
                <a16:creationId xmlns:a16="http://schemas.microsoft.com/office/drawing/2014/main" id="{8513E8A3-5E78-5821-6B7B-AF6343ACA739}"/>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2297076"/>
            <a:ext cx="1504649" cy="2286000"/>
          </a:xfrm>
          <a:prstGeom prst="rect">
            <a:avLst/>
          </a:prstGeom>
        </p:spPr>
      </p:pic>
      <p:pic>
        <p:nvPicPr>
          <p:cNvPr id="14" name="Graphic 13">
            <a:extLst>
              <a:ext uri="{FF2B5EF4-FFF2-40B4-BE49-F238E27FC236}">
                <a16:creationId xmlns:a16="http://schemas.microsoft.com/office/drawing/2014/main" id="{E256415C-5388-7D35-1C15-8DA4ACDCA1F4}"/>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9452"/>
            <a:ext cx="2286000" cy="2286000"/>
          </a:xfrm>
          <a:prstGeom prst="rect">
            <a:avLst/>
          </a:prstGeom>
        </p:spPr>
      </p:pic>
      <p:pic>
        <p:nvPicPr>
          <p:cNvPr id="15" name="Graphic 14">
            <a:extLst>
              <a:ext uri="{FF2B5EF4-FFF2-40B4-BE49-F238E27FC236}">
                <a16:creationId xmlns:a16="http://schemas.microsoft.com/office/drawing/2014/main" id="{8B78E2E7-B83A-F17C-9869-FED59DD512EA}"/>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6556375"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758616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break with image 02">
    <p:bg>
      <p:bgPr>
        <a:solidFill>
          <a:schemeClr val="accent6">
            <a:lumMod val="50000"/>
          </a:schemeClr>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0321C850-160D-5CD7-B829-ADE752EA7ABB}"/>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50000"/>
          <a:stretch/>
        </p:blipFill>
        <p:spPr>
          <a:xfrm>
            <a:off x="6096000" y="0"/>
            <a:ext cx="6096000" cy="6857999"/>
          </a:xfrm>
          <a:prstGeom prst="rect">
            <a:avLst/>
          </a:prstGeom>
        </p:spPr>
      </p:pic>
      <p:pic>
        <p:nvPicPr>
          <p:cNvPr id="6" name="Graphic 5">
            <a:extLst>
              <a:ext uri="{FF2B5EF4-FFF2-40B4-BE49-F238E27FC236}">
                <a16:creationId xmlns:a16="http://schemas.microsoft.com/office/drawing/2014/main" id="{33105707-8D59-D00C-596A-380479D0E0DE}"/>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2297076"/>
            <a:ext cx="2286000" cy="2286000"/>
          </a:xfrm>
          <a:prstGeom prst="rect">
            <a:avLst/>
          </a:prstGeom>
        </p:spPr>
      </p:pic>
      <p:pic>
        <p:nvPicPr>
          <p:cNvPr id="7" name="Graphic 6">
            <a:extLst>
              <a:ext uri="{FF2B5EF4-FFF2-40B4-BE49-F238E27FC236}">
                <a16:creationId xmlns:a16="http://schemas.microsoft.com/office/drawing/2014/main" id="{3DC4FC4F-BE00-1554-FEBD-DE21F3AB35BB}"/>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2297076"/>
            <a:ext cx="1504649" cy="2286000"/>
          </a:xfrm>
          <a:prstGeom prst="rect">
            <a:avLst/>
          </a:prstGeom>
        </p:spPr>
      </p:pic>
      <p:pic>
        <p:nvPicPr>
          <p:cNvPr id="8" name="Graphic 7">
            <a:extLst>
              <a:ext uri="{FF2B5EF4-FFF2-40B4-BE49-F238E27FC236}">
                <a16:creationId xmlns:a16="http://schemas.microsoft.com/office/drawing/2014/main" id="{0A310F08-0B34-7E1C-7605-4F81502355F6}"/>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8401354" y="9452"/>
            <a:ext cx="2286000" cy="2286000"/>
          </a:xfrm>
          <a:prstGeom prst="rect">
            <a:avLst/>
          </a:prstGeom>
        </p:spPr>
      </p:pic>
      <p:pic>
        <p:nvPicPr>
          <p:cNvPr id="9" name="Graphic 8">
            <a:extLst>
              <a:ext uri="{FF2B5EF4-FFF2-40B4-BE49-F238E27FC236}">
                <a16:creationId xmlns:a16="http://schemas.microsoft.com/office/drawing/2014/main" id="{63371AFC-6FAC-3C10-CCC0-ECE8DB9E9972}"/>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sp>
        <p:nvSpPr>
          <p:cNvPr id="2" name="Title 1">
            <a:extLst>
              <a:ext uri="{FF2B5EF4-FFF2-40B4-BE49-F238E27FC236}">
                <a16:creationId xmlns:a16="http://schemas.microsoft.com/office/drawing/2014/main" id="{9BAE121A-5259-1180-7385-CE2C03431052}"/>
              </a:ext>
            </a:extLst>
          </p:cNvPr>
          <p:cNvSpPr>
            <a:spLocks noGrp="1"/>
          </p:cNvSpPr>
          <p:nvPr>
            <p:ph type="title"/>
          </p:nvPr>
        </p:nvSpPr>
        <p:spPr>
          <a:xfrm>
            <a:off x="841248" y="841248"/>
            <a:ext cx="10479024" cy="557784"/>
          </a:xfrm>
        </p:spPr>
        <p:txBody>
          <a:bodyPr anchor="t"/>
          <a:lstStyle>
            <a:lvl1pPr>
              <a:defRPr sz="2000" b="1" cap="all" spc="300" baseline="0">
                <a:solidFill>
                  <a:schemeClr val="bg1">
                    <a:lumMod val="95000"/>
                  </a:schemeClr>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B810682D-F26A-B1BF-CD97-BB8BD31B2F32}"/>
              </a:ext>
            </a:extLst>
          </p:cNvPr>
          <p:cNvSpPr>
            <a:spLocks noGrp="1"/>
          </p:cNvSpPr>
          <p:nvPr>
            <p:ph type="body" sz="quarter" idx="10"/>
          </p:nvPr>
        </p:nvSpPr>
        <p:spPr>
          <a:xfrm>
            <a:off x="841247" y="1536192"/>
            <a:ext cx="10479024" cy="2679192"/>
          </a:xfrm>
        </p:spPr>
        <p:txBody>
          <a:bodyPr/>
          <a:lstStyle>
            <a:lvl1pPr marL="0" indent="0">
              <a:lnSpc>
                <a:spcPct val="75000"/>
              </a:lnSpc>
              <a:buNone/>
              <a:defRPr sz="8000">
                <a:solidFill>
                  <a:schemeClr val="bg1">
                    <a:lumMod val="95000"/>
                  </a:schemeClr>
                </a:solidFill>
              </a:defRPr>
            </a:lvl1pPr>
          </a:lstStyle>
          <a:p>
            <a:pPr lvl="0"/>
            <a:r>
              <a:rPr lang="en-US" dirty="0"/>
              <a:t>Click to edit Master text styles</a:t>
            </a:r>
          </a:p>
        </p:txBody>
      </p:sp>
      <p:sp>
        <p:nvSpPr>
          <p:cNvPr id="16" name="Picture Placeholder 15">
            <a:extLst>
              <a:ext uri="{FF2B5EF4-FFF2-40B4-BE49-F238E27FC236}">
                <a16:creationId xmlns:a16="http://schemas.microsoft.com/office/drawing/2014/main" id="{7E35C9AB-B94F-CACD-3F8A-C5FE3B695994}"/>
              </a:ext>
            </a:extLst>
          </p:cNvPr>
          <p:cNvSpPr>
            <a:spLocks noGrp="1"/>
          </p:cNvSpPr>
          <p:nvPr>
            <p:ph type="pic" sz="quarter" idx="11"/>
          </p:nvPr>
        </p:nvSpPr>
        <p:spPr>
          <a:xfrm>
            <a:off x="0" y="4462272"/>
            <a:ext cx="12188952" cy="2395728"/>
          </a:xfrm>
          <a:solidFill>
            <a:schemeClr val="accent6">
              <a:lumMod val="75000"/>
            </a:schemeClr>
          </a:solidFill>
        </p:spPr>
        <p:txBody>
          <a:bodyPr/>
          <a:lstStyle>
            <a:lvl1pPr marL="0" indent="0" algn="ctr">
              <a:buNone/>
              <a:defRPr>
                <a:solidFill>
                  <a:sysClr val="windowText" lastClr="000000"/>
                </a:solidFill>
              </a:defRPr>
            </a:lvl1pPr>
          </a:lstStyle>
          <a:p>
            <a:endParaRPr lang="en-US" dirty="0"/>
          </a:p>
        </p:txBody>
      </p:sp>
    </p:spTree>
    <p:extLst>
      <p:ext uri="{BB962C8B-B14F-4D97-AF65-F5344CB8AC3E}">
        <p14:creationId xmlns:p14="http://schemas.microsoft.com/office/powerpoint/2010/main" val="2039803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0F0E0D3-11E9-A85D-821D-49C27B06B061}"/>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87659"/>
          <a:stretch/>
        </p:blipFill>
        <p:spPr>
          <a:xfrm>
            <a:off x="10687350" y="12700"/>
            <a:ext cx="1504649" cy="6858000"/>
          </a:xfrm>
          <a:prstGeom prst="rect">
            <a:avLst/>
          </a:prstGeom>
        </p:spPr>
      </p:pic>
      <p:pic>
        <p:nvPicPr>
          <p:cNvPr id="6" name="Graphic 5">
            <a:extLst>
              <a:ext uri="{FF2B5EF4-FFF2-40B4-BE49-F238E27FC236}">
                <a16:creationId xmlns:a16="http://schemas.microsoft.com/office/drawing/2014/main" id="{7433D848-BBB0-8852-CBA7-96FB04BFADE7}"/>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556"/>
          <a:stretch/>
        </p:blipFill>
        <p:spPr>
          <a:xfrm>
            <a:off x="10687351" y="4584700"/>
            <a:ext cx="1504649" cy="1130300"/>
          </a:xfrm>
          <a:prstGeom prst="rect">
            <a:avLst/>
          </a:prstGeom>
        </p:spPr>
      </p:pic>
      <p:pic>
        <p:nvPicPr>
          <p:cNvPr id="7" name="Graphic 6">
            <a:extLst>
              <a:ext uri="{FF2B5EF4-FFF2-40B4-BE49-F238E27FC236}">
                <a16:creationId xmlns:a16="http://schemas.microsoft.com/office/drawing/2014/main" id="{3A0A5B28-1267-FF8C-DD34-4AE0CE17FD97}"/>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2297076"/>
            <a:ext cx="1504649" cy="2286000"/>
          </a:xfrm>
          <a:prstGeom prst="rect">
            <a:avLst/>
          </a:prstGeom>
        </p:spPr>
      </p:pic>
      <p:pic>
        <p:nvPicPr>
          <p:cNvPr id="8" name="Graphic 7">
            <a:extLst>
              <a:ext uri="{FF2B5EF4-FFF2-40B4-BE49-F238E27FC236}">
                <a16:creationId xmlns:a16="http://schemas.microsoft.com/office/drawing/2014/main" id="{72FE7896-D379-408C-54BB-757C71F0DEFF}"/>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49515" r="34180"/>
          <a:stretch/>
        </p:blipFill>
        <p:spPr>
          <a:xfrm>
            <a:off x="10687351" y="1141376"/>
            <a:ext cx="1504649" cy="1154076"/>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37E02B10-F9DF-509C-64D5-91DEB6988175}"/>
              </a:ext>
            </a:extLst>
          </p:cNvPr>
          <p:cNvSpPr>
            <a:spLocks noGrp="1"/>
          </p:cNvSpPr>
          <p:nvPr>
            <p:ph type="body" sz="quarter" idx="15"/>
          </p:nvPr>
        </p:nvSpPr>
        <p:spPr>
          <a:xfrm>
            <a:off x="4791455" y="1536826"/>
            <a:ext cx="5650992" cy="557784"/>
          </a:xfrm>
        </p:spPr>
        <p:txBody>
          <a:bodyPr/>
          <a:lstStyle>
            <a:lvl1pPr marL="0" indent="0">
              <a:lnSpc>
                <a:spcPct val="90000"/>
              </a:lnSpc>
              <a:spcBef>
                <a:spcPts val="1000"/>
              </a:spcBef>
              <a:spcAft>
                <a:spcPts val="0"/>
              </a:spcAft>
              <a:buNone/>
              <a:defRPr sz="2000" b="1" baseline="0">
                <a:solidFill>
                  <a:schemeClr val="tx1"/>
                </a:solidFill>
                <a:latin typeface="+mj-lt"/>
              </a:defRPr>
            </a:lvl1pPr>
          </a:lstStyle>
          <a:p>
            <a:pPr lvl="0"/>
            <a:r>
              <a:rPr lang="en-US" dirty="0"/>
              <a:t>Click to edit Master text styles</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6" y="2267712"/>
            <a:ext cx="5650992" cy="3767328"/>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958375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DCE1CF12-4201-C23B-7B9A-02EB4F8A79CB}"/>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396"/>
          <a:stretch/>
        </p:blipFill>
        <p:spPr>
          <a:xfrm>
            <a:off x="0" y="5731980"/>
            <a:ext cx="12192000" cy="1138720"/>
          </a:xfrm>
          <a:prstGeom prst="rect">
            <a:avLst/>
          </a:prstGeom>
        </p:spPr>
      </p:pic>
      <p:pic>
        <p:nvPicPr>
          <p:cNvPr id="12" name="Graphic 11">
            <a:extLst>
              <a:ext uri="{FF2B5EF4-FFF2-40B4-BE49-F238E27FC236}">
                <a16:creationId xmlns:a16="http://schemas.microsoft.com/office/drawing/2014/main" id="{513CE0C7-867A-80BB-9E96-3008375B7EE6}"/>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r="68854" b="83396"/>
          <a:stretch/>
        </p:blipFill>
        <p:spPr>
          <a:xfrm>
            <a:off x="0" y="12700"/>
            <a:ext cx="3797300" cy="1138720"/>
          </a:xfrm>
          <a:prstGeom prst="rect">
            <a:avLst/>
          </a:prstGeom>
        </p:spPr>
      </p:pic>
      <p:pic>
        <p:nvPicPr>
          <p:cNvPr id="13" name="Graphic 12">
            <a:extLst>
              <a:ext uri="{FF2B5EF4-FFF2-40B4-BE49-F238E27FC236}">
                <a16:creationId xmlns:a16="http://schemas.microsoft.com/office/drawing/2014/main" id="{736CB758-B1DB-F2E0-00E7-BF5660C5F252}"/>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l="33598" b="49858"/>
          <a:stretch/>
        </p:blipFill>
        <p:spPr>
          <a:xfrm>
            <a:off x="0" y="9452"/>
            <a:ext cx="1517954" cy="1146248"/>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4764024" y="841248"/>
            <a:ext cx="6556248" cy="557784"/>
          </a:xfrm>
        </p:spPr>
        <p:txBody>
          <a:bodyPr anchor="t"/>
          <a:lstStyle>
            <a:lvl1pPr>
              <a:defRPr sz="2000" cap="all" spc="300" baseline="0"/>
            </a:lvl1pPr>
          </a:lstStyle>
          <a:p>
            <a:r>
              <a:rPr lang="en-US" dirty="0"/>
              <a:t>Click to edit Master title style</a:t>
            </a:r>
          </a:p>
        </p:txBody>
      </p:sp>
      <p:sp>
        <p:nvSpPr>
          <p:cNvPr id="14" name="Picture Placeholder 15">
            <a:extLst>
              <a:ext uri="{FF2B5EF4-FFF2-40B4-BE49-F238E27FC236}">
                <a16:creationId xmlns:a16="http://schemas.microsoft.com/office/drawing/2014/main" id="{A780F1E2-F795-D408-7361-9B32EA12F8E7}"/>
              </a:ext>
            </a:extLst>
          </p:cNvPr>
          <p:cNvSpPr>
            <a:spLocks noGrp="1"/>
          </p:cNvSpPr>
          <p:nvPr>
            <p:ph type="pic" sz="quarter" idx="14"/>
          </p:nvPr>
        </p:nvSpPr>
        <p:spPr>
          <a:xfrm>
            <a:off x="0" y="836676"/>
            <a:ext cx="3785616" cy="5184648"/>
          </a:xfrm>
          <a:solidFill>
            <a:schemeClr val="accent6">
              <a:lumMod val="75000"/>
            </a:schemeClr>
          </a:solidFill>
        </p:spPr>
        <p:txBody>
          <a:bodyPr/>
          <a:lstStyle>
            <a:lvl1pPr marL="0" indent="0" algn="ctr">
              <a:buNone/>
              <a:defRPr>
                <a:solidFill>
                  <a:sysClr val="windowText" lastClr="000000"/>
                </a:solidFill>
              </a:defRPr>
            </a:lvl1pPr>
          </a:lstStyle>
          <a:p>
            <a:endParaRPr lang="en-US" dirty="0"/>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4764023" y="1536827"/>
            <a:ext cx="6556247" cy="4479925"/>
          </a:xfrm>
        </p:spPr>
        <p:txBody>
          <a:bodyPr>
            <a:normAutofit/>
          </a:bodyPr>
          <a:lstStyle>
            <a:lvl1pPr>
              <a:lnSpc>
                <a:spcPct val="90000"/>
              </a:lnSpc>
              <a:spcAft>
                <a:spcPts val="1800"/>
              </a:spcAft>
              <a:buSzPct val="100000"/>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4088055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0059F316-9319-477C-3BD8-C3B19F248AFB}"/>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87659"/>
          <a:stretch/>
        </p:blipFill>
        <p:spPr>
          <a:xfrm>
            <a:off x="10687350" y="12700"/>
            <a:ext cx="1504649" cy="6858000"/>
          </a:xfrm>
          <a:prstGeom prst="rect">
            <a:avLst/>
          </a:prstGeom>
        </p:spPr>
      </p:pic>
      <p:pic>
        <p:nvPicPr>
          <p:cNvPr id="12" name="Graphic 11">
            <a:extLst>
              <a:ext uri="{FF2B5EF4-FFF2-40B4-BE49-F238E27FC236}">
                <a16:creationId xmlns:a16="http://schemas.microsoft.com/office/drawing/2014/main" id="{AEF98D51-D262-470D-2214-A8A0EDB73625}"/>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4584700"/>
            <a:ext cx="1504649" cy="2286000"/>
          </a:xfrm>
          <a:prstGeom prst="rect">
            <a:avLst/>
          </a:prstGeom>
        </p:spPr>
      </p:pic>
      <p:pic>
        <p:nvPicPr>
          <p:cNvPr id="13" name="Graphic 12">
            <a:extLst>
              <a:ext uri="{FF2B5EF4-FFF2-40B4-BE49-F238E27FC236}">
                <a16:creationId xmlns:a16="http://schemas.microsoft.com/office/drawing/2014/main" id="{3480B83D-EEC7-5C2D-9338-841D00545701}"/>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2297076"/>
            <a:ext cx="1504649" cy="2286000"/>
          </a:xfrm>
          <a:prstGeom prst="rect">
            <a:avLst/>
          </a:prstGeom>
        </p:spPr>
      </p:pic>
      <p:pic>
        <p:nvPicPr>
          <p:cNvPr id="14" name="Graphic 13">
            <a:extLst>
              <a:ext uri="{FF2B5EF4-FFF2-40B4-BE49-F238E27FC236}">
                <a16:creationId xmlns:a16="http://schemas.microsoft.com/office/drawing/2014/main" id="{69BE97B1-E4D2-AA2A-1E85-0D5987351359}"/>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a:stretch/>
        </p:blipFill>
        <p:spPr>
          <a:xfrm>
            <a:off x="10687351" y="9452"/>
            <a:ext cx="1504649" cy="2286000"/>
          </a:xfrm>
          <a:prstGeom prst="rect">
            <a:avLst/>
          </a:prstGeom>
        </p:spPr>
      </p:pic>
      <p:pic>
        <p:nvPicPr>
          <p:cNvPr id="15" name="Graphic 14">
            <a:extLst>
              <a:ext uri="{FF2B5EF4-FFF2-40B4-BE49-F238E27FC236}">
                <a16:creationId xmlns:a16="http://schemas.microsoft.com/office/drawing/2014/main" id="{F227120C-DBC1-2EDA-E58C-E1DAD7E550FD}"/>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50000"/>
          <a:stretch/>
        </p:blipFill>
        <p:spPr>
          <a:xfrm>
            <a:off x="0" y="5731979"/>
            <a:ext cx="6096000" cy="1146408"/>
          </a:xfrm>
          <a:prstGeom prst="rect">
            <a:avLst/>
          </a:prstGeom>
        </p:spPr>
      </p:pic>
      <p:pic>
        <p:nvPicPr>
          <p:cNvPr id="17" name="Graphic 16">
            <a:extLst>
              <a:ext uri="{FF2B5EF4-FFF2-40B4-BE49-F238E27FC236}">
                <a16:creationId xmlns:a16="http://schemas.microsoft.com/office/drawing/2014/main" id="{3FDA3437-5725-1727-4B8A-FCE595561932}"/>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18" name="Graphic 17">
            <a:extLst>
              <a:ext uri="{FF2B5EF4-FFF2-40B4-BE49-F238E27FC236}">
                <a16:creationId xmlns:a16="http://schemas.microsoft.com/office/drawing/2014/main" id="{35C8D2AF-CEDF-4131-723C-91569E90C29F}"/>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marL="0" indent="0">
              <a:lnSpc>
                <a:spcPct val="90000"/>
              </a:lnSpc>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91456" y="1536827"/>
            <a:ext cx="5650992" cy="4480560"/>
          </a:xfrm>
        </p:spPr>
        <p:txBody>
          <a:bodyPr>
            <a:normAutofit/>
          </a:bodyPr>
          <a:lstStyle>
            <a:lvl1pPr marL="0" indent="0">
              <a:lnSpc>
                <a:spcPct val="90000"/>
              </a:lnSpc>
              <a:spcBef>
                <a:spcPts val="1000"/>
              </a:spcBef>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532740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03">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F227120C-DBC1-2EDA-E58C-E1DAD7E550FD}"/>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t="83283" r="50000"/>
          <a:stretch/>
        </p:blipFill>
        <p:spPr>
          <a:xfrm>
            <a:off x="0" y="5731979"/>
            <a:ext cx="6096000" cy="1146408"/>
          </a:xfrm>
          <a:prstGeom prst="rect">
            <a:avLst/>
          </a:prstGeom>
        </p:spPr>
      </p:pic>
      <p:pic>
        <p:nvPicPr>
          <p:cNvPr id="17" name="Graphic 16">
            <a:extLst>
              <a:ext uri="{FF2B5EF4-FFF2-40B4-BE49-F238E27FC236}">
                <a16:creationId xmlns:a16="http://schemas.microsoft.com/office/drawing/2014/main" id="{3FDA3437-5725-1727-4B8A-FCE595561932}"/>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t="1" b="50186"/>
          <a:stretch/>
        </p:blipFill>
        <p:spPr>
          <a:xfrm rot="10800000">
            <a:off x="1504646" y="5731981"/>
            <a:ext cx="2286000" cy="1138718"/>
          </a:xfrm>
          <a:prstGeom prst="rect">
            <a:avLst/>
          </a:prstGeom>
        </p:spPr>
      </p:pic>
      <p:pic>
        <p:nvPicPr>
          <p:cNvPr id="18" name="Graphic 17">
            <a:extLst>
              <a:ext uri="{FF2B5EF4-FFF2-40B4-BE49-F238E27FC236}">
                <a16:creationId xmlns:a16="http://schemas.microsoft.com/office/drawing/2014/main" id="{35C8D2AF-CEDF-4131-723C-91569E90C29F}"/>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50186"/>
          <a:stretch/>
        </p:blipFill>
        <p:spPr>
          <a:xfrm rot="10800000">
            <a:off x="-3" y="5731980"/>
            <a:ext cx="1504649" cy="1138720"/>
          </a:xfrm>
          <a:prstGeom prst="rect">
            <a:avLst/>
          </a:prstGeom>
        </p:spPr>
      </p:pic>
      <p:sp>
        <p:nvSpPr>
          <p:cNvPr id="2" name="Title 1">
            <a:extLst>
              <a:ext uri="{FF2B5EF4-FFF2-40B4-BE49-F238E27FC236}">
                <a16:creationId xmlns:a16="http://schemas.microsoft.com/office/drawing/2014/main" id="{C07285C8-D51D-91BB-C356-908E67607044}"/>
              </a:ext>
            </a:extLst>
          </p:cNvPr>
          <p:cNvSpPr>
            <a:spLocks noGrp="1"/>
          </p:cNvSpPr>
          <p:nvPr>
            <p:ph type="title"/>
          </p:nvPr>
        </p:nvSpPr>
        <p:spPr>
          <a:xfrm>
            <a:off x="841248" y="841248"/>
            <a:ext cx="10479024" cy="557784"/>
          </a:xfrm>
        </p:spPr>
        <p:txBody>
          <a:bodyPr anchor="t"/>
          <a:lstStyle>
            <a:lvl1pPr>
              <a:defRPr sz="2000" cap="all" spc="300" baseline="0"/>
            </a:lvl1pPr>
          </a:lstStyle>
          <a:p>
            <a:r>
              <a:rPr lang="en-US" dirty="0"/>
              <a:t>Click to edit Master title style</a:t>
            </a:r>
          </a:p>
        </p:txBody>
      </p:sp>
      <p:sp>
        <p:nvSpPr>
          <p:cNvPr id="16" name="Content Placeholder 12">
            <a:extLst>
              <a:ext uri="{FF2B5EF4-FFF2-40B4-BE49-F238E27FC236}">
                <a16:creationId xmlns:a16="http://schemas.microsoft.com/office/drawing/2014/main" id="{854FEE13-908D-1E41-D8D6-51FE4B1E0A0C}"/>
              </a:ext>
            </a:extLst>
          </p:cNvPr>
          <p:cNvSpPr>
            <a:spLocks noGrp="1"/>
          </p:cNvSpPr>
          <p:nvPr>
            <p:ph sz="quarter" idx="13"/>
          </p:nvPr>
        </p:nvSpPr>
        <p:spPr>
          <a:xfrm>
            <a:off x="841248" y="1536827"/>
            <a:ext cx="2862072" cy="4479925"/>
          </a:xfrm>
        </p:spPr>
        <p:txBody>
          <a:bodyPr>
            <a:normAutofit/>
          </a:bodyPr>
          <a:lstStyle>
            <a:lvl1pPr marL="342900" indent="-342900">
              <a:lnSpc>
                <a:spcPct val="90000"/>
              </a:lnSpc>
              <a:spcAft>
                <a:spcPts val="1800"/>
              </a:spcAft>
              <a:buSzPct val="100000"/>
              <a:buFont typeface="Arial" panose="020B0604020202020204" pitchFamily="34" charset="0"/>
              <a:buChar char="•"/>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2">
            <a:extLst>
              <a:ext uri="{FF2B5EF4-FFF2-40B4-BE49-F238E27FC236}">
                <a16:creationId xmlns:a16="http://schemas.microsoft.com/office/drawing/2014/main" id="{4D580F1D-9A19-7B41-1ACE-62B7B5444253}"/>
              </a:ext>
            </a:extLst>
          </p:cNvPr>
          <p:cNvSpPr>
            <a:spLocks noGrp="1"/>
          </p:cNvSpPr>
          <p:nvPr>
            <p:ph sz="quarter" idx="14"/>
          </p:nvPr>
        </p:nvSpPr>
        <p:spPr>
          <a:xfrm>
            <a:off x="4727448" y="1536827"/>
            <a:ext cx="6592824" cy="4480560"/>
          </a:xfrm>
        </p:spPr>
        <p:txBody>
          <a:bodyPr>
            <a:normAutofit/>
          </a:bodyPr>
          <a:lstStyle>
            <a:lvl1pPr marL="0" indent="0">
              <a:lnSpc>
                <a:spcPct val="90000"/>
              </a:lnSpc>
              <a:spcBef>
                <a:spcPts val="1000"/>
              </a:spcBef>
              <a:spcAft>
                <a:spcPts val="1800"/>
              </a:spcAft>
              <a:buSzPct val="100000"/>
              <a:buNone/>
              <a:defRPr sz="2000"/>
            </a:lvl1pPr>
            <a:lvl2pPr>
              <a:buSzPct val="100000"/>
              <a:defRPr sz="2000"/>
            </a:lvl2pPr>
            <a:lvl3pPr>
              <a:buSzPct val="100000"/>
              <a:defRPr sz="1800"/>
            </a:lvl3pPr>
            <a:lvl4pPr>
              <a:buSzPct val="100000"/>
              <a:defRPr sz="1800"/>
            </a:lvl4pPr>
            <a:lvl5pPr>
              <a:buSzPct val="100000"/>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A54D0E8A-D840-3B34-461F-395ACC9FA827}"/>
              </a:ext>
            </a:extLst>
          </p:cNvPr>
          <p:cNvSpPr>
            <a:spLocks noGrp="1"/>
          </p:cNvSpPr>
          <p:nvPr>
            <p:ph type="ftr" sz="quarter" idx="10"/>
          </p:nvPr>
        </p:nvSpPr>
        <p:spPr/>
        <p:txBody>
          <a:bodyPr/>
          <a:lstStyle/>
          <a:p>
            <a:r>
              <a:rPr lang="en-US" noProof="0" dirty="0"/>
              <a:t>FOOTER TITLE</a:t>
            </a:r>
          </a:p>
        </p:txBody>
      </p:sp>
      <p:sp>
        <p:nvSpPr>
          <p:cNvPr id="4" name="Slide Number Placeholder 3">
            <a:extLst>
              <a:ext uri="{FF2B5EF4-FFF2-40B4-BE49-F238E27FC236}">
                <a16:creationId xmlns:a16="http://schemas.microsoft.com/office/drawing/2014/main" id="{108E551C-14F1-4049-29C9-7A53E172F850}"/>
              </a:ext>
            </a:extLst>
          </p:cNvPr>
          <p:cNvSpPr>
            <a:spLocks noGrp="1"/>
          </p:cNvSpPr>
          <p:nvPr>
            <p:ph type="sldNum" sz="quarter" idx="11"/>
          </p:nvPr>
        </p:nvSpPr>
        <p:spPr/>
        <p:txBody>
          <a:bodyPr/>
          <a:lstStyle/>
          <a:p>
            <a:fld id="{B67B645E-C5E5-4727-B977-D372A0AA71D9}" type="slidenum">
              <a:rPr lang="en-US" smtClean="0"/>
              <a:pPr/>
              <a:t>‹#›</a:t>
            </a:fld>
            <a:endParaRPr lang="en-US" dirty="0"/>
          </a:p>
        </p:txBody>
      </p:sp>
      <p:pic>
        <p:nvPicPr>
          <p:cNvPr id="5" name="Graphic 4">
            <a:extLst>
              <a:ext uri="{FF2B5EF4-FFF2-40B4-BE49-F238E27FC236}">
                <a16:creationId xmlns:a16="http://schemas.microsoft.com/office/drawing/2014/main" id="{3FD831DA-EDBD-A492-3E6D-6ABBF4438FCB}"/>
              </a:ext>
            </a:extLst>
          </p:cNvPr>
          <p:cNvPicPr>
            <a:picLocks noChangeAspect="1"/>
          </p:cNvPicPr>
          <p:nvPr userDrawn="1"/>
        </p:nvPicPr>
        <p:blipFill rotWithShape="1">
          <a:blip r:embed="rId2">
            <a:extLst>
              <a:ext uri="{96DAC541-7B7A-43D3-8B79-37D633B846F1}">
                <asvg:svgBlip xmlns:asvg="http://schemas.microsoft.com/office/drawing/2016/SVG/main" xmlns="" r:embed="rId3"/>
              </a:ext>
            </a:extLst>
          </a:blip>
          <a:srcRect l="87659" b="83148"/>
          <a:stretch/>
        </p:blipFill>
        <p:spPr>
          <a:xfrm>
            <a:off x="10687350" y="12700"/>
            <a:ext cx="1504649" cy="1155700"/>
          </a:xfrm>
          <a:prstGeom prst="rect">
            <a:avLst/>
          </a:prstGeom>
        </p:spPr>
      </p:pic>
      <p:pic>
        <p:nvPicPr>
          <p:cNvPr id="6" name="Graphic 5">
            <a:extLst>
              <a:ext uri="{FF2B5EF4-FFF2-40B4-BE49-F238E27FC236}">
                <a16:creationId xmlns:a16="http://schemas.microsoft.com/office/drawing/2014/main" id="{00071AEB-E268-A464-7197-69FA762C3C5E}"/>
              </a:ext>
            </a:extLst>
          </p:cNvPr>
          <p:cNvPicPr>
            <a:picLocks noChangeAspect="1"/>
          </p:cNvPicPr>
          <p:nvPr userDrawn="1"/>
        </p:nvPicPr>
        <p:blipFill rotWithShape="1">
          <a:blip r:embed="rId4">
            <a:extLst>
              <a:ext uri="{96DAC541-7B7A-43D3-8B79-37D633B846F1}">
                <asvg:svgBlip xmlns:asvg="http://schemas.microsoft.com/office/drawing/2016/SVG/main" xmlns="" r:embed="rId5"/>
              </a:ext>
            </a:extLst>
          </a:blip>
          <a:srcRect r="34180" b="49444"/>
          <a:stretch/>
        </p:blipFill>
        <p:spPr>
          <a:xfrm>
            <a:off x="10687351" y="9452"/>
            <a:ext cx="1504649" cy="1155700"/>
          </a:xfrm>
          <a:prstGeom prst="rect">
            <a:avLst/>
          </a:prstGeom>
        </p:spPr>
      </p:pic>
    </p:spTree>
    <p:extLst>
      <p:ext uri="{BB962C8B-B14F-4D97-AF65-F5344CB8AC3E}">
        <p14:creationId xmlns:p14="http://schemas.microsoft.com/office/powerpoint/2010/main" val="2969287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9200" cy="432000"/>
          </a:xfrm>
          <a:prstGeom prst="rect">
            <a:avLst/>
          </a:prstGeom>
        </p:spPr>
        <p:txBody>
          <a:bodyPr vert="horz" lIns="0" tIns="0" rIns="0" bIns="0" rtlCol="0" anchor="ctr">
            <a:noAutofit/>
          </a:bodyPr>
          <a:lstStyle/>
          <a:p>
            <a:pPr lvl="0"/>
            <a:r>
              <a:rPr lang="en-US" noProof="0"/>
              <a:t>Click to edit Master title style</a:t>
            </a:r>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152000"/>
            <a:ext cx="11329200" cy="503925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365893"/>
            <a:ext cx="4114800" cy="226714"/>
          </a:xfrm>
          <a:prstGeom prst="rect">
            <a:avLst/>
          </a:prstGeom>
        </p:spPr>
        <p:txBody>
          <a:bodyPr vert="horz" lIns="0" tIns="0" rIns="0" bIns="0" rtlCol="0" anchor="ctr"/>
          <a:lstStyle>
            <a:lvl1pPr algn="l">
              <a:defRPr sz="1200">
                <a:solidFill>
                  <a:schemeClr val="tx1">
                    <a:lumMod val="75000"/>
                    <a:lumOff val="25000"/>
                  </a:schemeClr>
                </a:solidFill>
              </a:defRPr>
            </a:lvl1pPr>
          </a:lstStyle>
          <a:p>
            <a:r>
              <a:rPr lang="en-US" noProof="0" dirty="0"/>
              <a:t>FOOTER TITLE</a:t>
            </a:r>
          </a:p>
        </p:txBody>
      </p:sp>
      <p:sp>
        <p:nvSpPr>
          <p:cNvPr id="4" name="Slide Number Placeholder 3">
            <a:extLst>
              <a:ext uri="{FF2B5EF4-FFF2-40B4-BE49-F238E27FC236}">
                <a16:creationId xmlns:a16="http://schemas.microsoft.com/office/drawing/2014/main" id="{215F7E44-8ABB-4ABE-998C-AFEFE7AA0503}"/>
              </a:ext>
            </a:extLst>
          </p:cNvPr>
          <p:cNvSpPr>
            <a:spLocks noGrp="1"/>
          </p:cNvSpPr>
          <p:nvPr>
            <p:ph type="sldNum" sz="quarter" idx="4"/>
          </p:nvPr>
        </p:nvSpPr>
        <p:spPr>
          <a:xfrm>
            <a:off x="10917936" y="6385422"/>
            <a:ext cx="843264" cy="288000"/>
          </a:xfrm>
          <a:prstGeom prst="rect">
            <a:avLst/>
          </a:prstGeom>
          <a:noFill/>
        </p:spPr>
        <p:txBody>
          <a:bodyPr lIns="0" tIns="0" rIns="0" bIns="0" anchor="ctr"/>
          <a:lstStyle>
            <a:lvl1pPr algn="r">
              <a:defRPr lang="en-ZA" sz="1000" b="0" smtClean="0">
                <a:solidFill>
                  <a:sysClr val="windowText" lastClr="000000"/>
                </a:solidFill>
              </a:defRPr>
            </a:lvl1pPr>
          </a:lstStyle>
          <a:p>
            <a:fld id="{B67B645E-C5E5-4727-B977-D372A0AA71D9}" type="slidenum">
              <a:rPr lang="en-US" smtClean="0"/>
              <a:pPr/>
              <a:t>‹#›</a:t>
            </a:fld>
            <a:endParaRPr lang="en-US" dirty="0"/>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hf hdr="0" ftr="0" dt="0"/>
  <p:txStyles>
    <p:titleStyle>
      <a:lvl1pPr algn="l" defTabSz="914400" rtl="0" eaLnBrk="1" latinLnBrk="0" hangingPunct="1">
        <a:lnSpc>
          <a:spcPct val="90000"/>
        </a:lnSpc>
        <a:spcBef>
          <a:spcPct val="0"/>
        </a:spcBef>
        <a:buNone/>
        <a:defRPr lang="en-ZA" sz="3200" b="1" kern="1200" spc="-150" dirty="0">
          <a:solidFill>
            <a:schemeClr val="tx1">
              <a:lumMod val="85000"/>
              <a:lumOff val="15000"/>
            </a:schemeClr>
          </a:solidFill>
          <a:latin typeface="+mj-lt"/>
          <a:ea typeface="+mj-ea"/>
          <a:cs typeface="+mj-cs"/>
        </a:defRPr>
      </a:lvl1pPr>
    </p:titleStyle>
    <p:bodyStyle>
      <a:lvl1pPr marL="347472" indent="-347472" algn="l" defTabSz="914400" rtl="0" eaLnBrk="1" latinLnBrk="0" hangingPunct="1">
        <a:lnSpc>
          <a:spcPct val="90000"/>
        </a:lnSpc>
        <a:spcBef>
          <a:spcPts val="0"/>
        </a:spcBef>
        <a:spcAft>
          <a:spcPts val="1800"/>
        </a:spcAft>
        <a:buSzPct val="75000"/>
        <a:buFont typeface="Arial" panose="020B0604020202020204" pitchFamily="34" charset="0"/>
        <a:buChar char="•"/>
        <a:defRPr sz="2000" kern="1200">
          <a:solidFill>
            <a:schemeClr val="tx1">
              <a:lumMod val="75000"/>
              <a:lumOff val="25000"/>
            </a:schemeClr>
          </a:solidFill>
          <a:latin typeface="+mn-lt"/>
          <a:ea typeface="+mn-ea"/>
          <a:cs typeface="+mn-cs"/>
        </a:defRPr>
      </a:lvl1pPr>
      <a:lvl2pPr marL="731520" indent="-347472" algn="l" defTabSz="914400" rtl="0" eaLnBrk="1" latinLnBrk="0" hangingPunct="1">
        <a:lnSpc>
          <a:spcPct val="90000"/>
        </a:lnSpc>
        <a:spcBef>
          <a:spcPts val="500"/>
        </a:spcBef>
        <a:buSzPct val="75000"/>
        <a:buFont typeface="Arial" panose="020B0604020202020204" pitchFamily="34" charset="0"/>
        <a:buChar char="•"/>
        <a:defRPr sz="2000" kern="1200">
          <a:solidFill>
            <a:schemeClr val="tx1">
              <a:lumMod val="75000"/>
              <a:lumOff val="25000"/>
            </a:schemeClr>
          </a:solidFill>
          <a:latin typeface="+mn-lt"/>
          <a:ea typeface="+mn-ea"/>
          <a:cs typeface="+mn-cs"/>
        </a:defRPr>
      </a:lvl2pPr>
      <a:lvl3pPr marL="1097280" indent="-347472" algn="l" defTabSz="914400" rtl="0" eaLnBrk="1" latinLnBrk="0" hangingPunct="1">
        <a:lnSpc>
          <a:spcPct val="90000"/>
        </a:lnSpc>
        <a:spcBef>
          <a:spcPts val="500"/>
        </a:spcBef>
        <a:buSzPct val="75000"/>
        <a:buFont typeface="Arial" panose="020B0604020202020204" pitchFamily="34" charset="0"/>
        <a:buChar char="•"/>
        <a:defRPr sz="1800" kern="1200">
          <a:solidFill>
            <a:schemeClr val="tx1">
              <a:lumMod val="75000"/>
              <a:lumOff val="25000"/>
            </a:schemeClr>
          </a:solidFill>
          <a:latin typeface="+mn-lt"/>
          <a:ea typeface="+mn-ea"/>
          <a:cs typeface="+mn-cs"/>
        </a:defRPr>
      </a:lvl3pPr>
      <a:lvl4pPr marL="1463040" indent="-347472" algn="l" defTabSz="914400" rtl="0" eaLnBrk="1" latinLnBrk="0" hangingPunct="1">
        <a:lnSpc>
          <a:spcPct val="90000"/>
        </a:lnSpc>
        <a:spcBef>
          <a:spcPts val="500"/>
        </a:spcBef>
        <a:buSzPct val="75000"/>
        <a:buFont typeface="Arial" panose="020B0604020202020204" pitchFamily="34" charset="0"/>
        <a:buChar char="•"/>
        <a:defRPr sz="1800" kern="1200">
          <a:solidFill>
            <a:schemeClr val="tx1">
              <a:lumMod val="75000"/>
              <a:lumOff val="25000"/>
            </a:schemeClr>
          </a:solidFill>
          <a:latin typeface="+mn-lt"/>
          <a:ea typeface="+mn-ea"/>
          <a:cs typeface="+mn-cs"/>
        </a:defRPr>
      </a:lvl4pPr>
      <a:lvl5pPr marL="1828800" indent="-347472" algn="l" defTabSz="914400" rtl="0" eaLnBrk="1" latinLnBrk="0" hangingPunct="1">
        <a:lnSpc>
          <a:spcPct val="90000"/>
        </a:lnSpc>
        <a:spcBef>
          <a:spcPts val="500"/>
        </a:spcBef>
        <a:buSzPct val="75000"/>
        <a:buFont typeface="Arial" panose="020B0604020202020204" pitchFamily="34" charset="0"/>
        <a:buChar char="•"/>
        <a:defRPr sz="16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2E8F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F917E-922A-1054-6306-D37C378F1165}"/>
              </a:ext>
            </a:extLst>
          </p:cNvPr>
          <p:cNvSpPr>
            <a:spLocks noGrp="1"/>
          </p:cNvSpPr>
          <p:nvPr>
            <p:ph type="title"/>
          </p:nvPr>
        </p:nvSpPr>
        <p:spPr>
          <a:xfrm>
            <a:off x="484910" y="789709"/>
            <a:ext cx="11249890" cy="5680364"/>
          </a:xfrm>
          <a:solidFill>
            <a:schemeClr val="bg1"/>
          </a:solidFill>
        </p:spPr>
        <p:txBody>
          <a:bodyPr/>
          <a:lstStyle/>
          <a:p>
            <a:pPr lvl="0" algn="ctr" rtl="1">
              <a:lnSpc>
                <a:spcPct val="100000"/>
              </a:lnSpc>
              <a:spcBef>
                <a:spcPts val="0"/>
              </a:spcBef>
              <a:defRPr/>
            </a:pPr>
            <a:r>
              <a:rPr lang="fa-IR" altLang="en-US" sz="4400" kern="0" cap="none" spc="0" dirty="0" smtClean="0">
                <a:solidFill>
                  <a:schemeClr val="tx1"/>
                </a:solidFill>
                <a:latin typeface="Arial"/>
                <a:ea typeface="+mn-ea"/>
                <a:cs typeface="B Titr" panose="00000700000000000000" pitchFamily="2" charset="-78"/>
              </a:rPr>
              <a:t>به نام خدا</a:t>
            </a:r>
            <a:br>
              <a:rPr lang="fa-IR" altLang="en-US" sz="4400" kern="0" cap="none" spc="0" dirty="0" smtClean="0">
                <a:solidFill>
                  <a:schemeClr val="tx1"/>
                </a:solidFill>
                <a:latin typeface="Arial"/>
                <a:ea typeface="+mn-ea"/>
                <a:cs typeface="B Titr" panose="00000700000000000000" pitchFamily="2" charset="-78"/>
              </a:rPr>
            </a:br>
            <a:r>
              <a:rPr lang="fa-IR" altLang="en-US" sz="4400" kern="0" cap="none" spc="0" dirty="0">
                <a:solidFill>
                  <a:schemeClr val="tx1"/>
                </a:solidFill>
                <a:latin typeface="Arial"/>
                <a:ea typeface="+mn-ea"/>
                <a:cs typeface="B Titr" panose="00000700000000000000" pitchFamily="2" charset="-78"/>
              </a:rPr>
              <a:t/>
            </a:r>
            <a:br>
              <a:rPr lang="fa-IR" altLang="en-US" sz="4400" kern="0" cap="none" spc="0" dirty="0">
                <a:solidFill>
                  <a:schemeClr val="tx1"/>
                </a:solidFill>
                <a:latin typeface="Arial"/>
                <a:ea typeface="+mn-ea"/>
                <a:cs typeface="B Titr" panose="00000700000000000000" pitchFamily="2" charset="-78"/>
              </a:rPr>
            </a:br>
            <a:r>
              <a:rPr lang="fa-IR" altLang="en-US" sz="4400" kern="0" cap="none" spc="0" dirty="0" smtClean="0">
                <a:solidFill>
                  <a:schemeClr val="tx1"/>
                </a:solidFill>
                <a:latin typeface="Arial"/>
                <a:ea typeface="+mn-ea"/>
                <a:cs typeface="B Titr" panose="00000700000000000000" pitchFamily="2" charset="-78"/>
              </a:rPr>
              <a:t>نواقص </a:t>
            </a:r>
            <a:r>
              <a:rPr lang="fa-IR" altLang="en-US" sz="4400" kern="0" cap="none" spc="0" dirty="0">
                <a:solidFill>
                  <a:schemeClr val="tx1"/>
                </a:solidFill>
                <a:latin typeface="Arial"/>
                <a:ea typeface="+mn-ea"/>
                <a:cs typeface="B Titr" panose="00000700000000000000" pitchFamily="2" charset="-78"/>
              </a:rPr>
              <a:t>خدماتی پرونده های مرگ مادری د.ع.پ اصفهان سال </a:t>
            </a:r>
            <a:r>
              <a:rPr lang="fa-IR" altLang="en-US" sz="4400" kern="0" cap="none" spc="0" dirty="0" smtClean="0">
                <a:solidFill>
                  <a:schemeClr val="tx1"/>
                </a:solidFill>
                <a:latin typeface="Arial"/>
                <a:ea typeface="+mn-ea"/>
                <a:cs typeface="B Titr" panose="00000700000000000000" pitchFamily="2" charset="-78"/>
              </a:rPr>
              <a:t>1403</a:t>
            </a:r>
            <a:br>
              <a:rPr lang="fa-IR" altLang="en-US" sz="4400" kern="0" cap="none" spc="0" dirty="0" smtClean="0">
                <a:solidFill>
                  <a:schemeClr val="tx1"/>
                </a:solidFill>
                <a:latin typeface="Arial"/>
                <a:ea typeface="+mn-ea"/>
                <a:cs typeface="B Titr" panose="00000700000000000000" pitchFamily="2" charset="-78"/>
              </a:rPr>
            </a:br>
            <a:r>
              <a:rPr lang="fa-IR" altLang="en-US" sz="4400" kern="0" cap="none" spc="0" dirty="0" smtClean="0">
                <a:solidFill>
                  <a:schemeClr val="tx1"/>
                </a:solidFill>
                <a:latin typeface="Arial"/>
                <a:ea typeface="+mn-ea"/>
                <a:cs typeface="B Titr" panose="00000700000000000000" pitchFamily="2" charset="-78"/>
              </a:rPr>
              <a:t/>
            </a:r>
            <a:br>
              <a:rPr lang="fa-IR" altLang="en-US" sz="4400" kern="0" cap="none" spc="0" dirty="0" smtClean="0">
                <a:solidFill>
                  <a:schemeClr val="tx1"/>
                </a:solidFill>
                <a:latin typeface="Arial"/>
                <a:ea typeface="+mn-ea"/>
                <a:cs typeface="B Titr" panose="00000700000000000000" pitchFamily="2" charset="-78"/>
              </a:rPr>
            </a:br>
            <a:r>
              <a:rPr lang="fa-IR" altLang="en-US" sz="3200" kern="0" cap="none" spc="0" dirty="0" smtClean="0">
                <a:solidFill>
                  <a:schemeClr val="tx1"/>
                </a:solidFill>
                <a:latin typeface="Arial"/>
                <a:ea typeface="+mn-ea"/>
                <a:cs typeface="B Titr" panose="00000700000000000000" pitchFamily="2" charset="-78"/>
              </a:rPr>
              <a:t>گروه جوانی جمعیت و سلامت خانواده</a:t>
            </a:r>
            <a:br>
              <a:rPr lang="fa-IR" altLang="en-US" sz="3200" kern="0" cap="none" spc="0" dirty="0" smtClean="0">
                <a:solidFill>
                  <a:schemeClr val="tx1"/>
                </a:solidFill>
                <a:latin typeface="Arial"/>
                <a:ea typeface="+mn-ea"/>
                <a:cs typeface="B Titr" panose="00000700000000000000" pitchFamily="2" charset="-78"/>
              </a:rPr>
            </a:br>
            <a:r>
              <a:rPr lang="fa-IR" altLang="en-US" sz="3200" kern="0" cap="none" spc="0" dirty="0" smtClean="0">
                <a:solidFill>
                  <a:schemeClr val="tx1"/>
                </a:solidFill>
                <a:latin typeface="Arial"/>
                <a:ea typeface="+mn-ea"/>
                <a:cs typeface="B Titr" panose="00000700000000000000" pitchFamily="2" charset="-78"/>
              </a:rPr>
              <a:t>سلامت مادران</a:t>
            </a:r>
            <a:br>
              <a:rPr lang="fa-IR" altLang="en-US" sz="3200" kern="0" cap="none" spc="0" dirty="0" smtClean="0">
                <a:solidFill>
                  <a:schemeClr val="tx1"/>
                </a:solidFill>
                <a:latin typeface="Arial"/>
                <a:ea typeface="+mn-ea"/>
                <a:cs typeface="B Titr" panose="00000700000000000000" pitchFamily="2" charset="-78"/>
              </a:rPr>
            </a:br>
            <a:r>
              <a:rPr lang="fa-IR" altLang="en-US" sz="3200" kern="0" cap="none" spc="0" dirty="0" smtClean="0">
                <a:solidFill>
                  <a:schemeClr val="tx1"/>
                </a:solidFill>
                <a:latin typeface="Arial"/>
                <a:ea typeface="+mn-ea"/>
                <a:cs typeface="B Titr" panose="00000700000000000000" pitchFamily="2" charset="-78"/>
              </a:rPr>
              <a:t>معاونت بهداشت</a:t>
            </a:r>
            <a:br>
              <a:rPr lang="fa-IR" altLang="en-US" sz="3200" kern="0" cap="none" spc="0" dirty="0" smtClean="0">
                <a:solidFill>
                  <a:schemeClr val="tx1"/>
                </a:solidFill>
                <a:latin typeface="Arial"/>
                <a:ea typeface="+mn-ea"/>
                <a:cs typeface="B Titr" panose="00000700000000000000" pitchFamily="2" charset="-78"/>
              </a:rPr>
            </a:br>
            <a:r>
              <a:rPr lang="fa-IR" altLang="en-US" sz="3200" kern="0" cap="none" spc="0" dirty="0" smtClean="0">
                <a:solidFill>
                  <a:schemeClr val="tx1"/>
                </a:solidFill>
                <a:latin typeface="Arial"/>
                <a:ea typeface="+mn-ea"/>
                <a:cs typeface="B Titr" panose="00000700000000000000" pitchFamily="2" charset="-78"/>
              </a:rPr>
              <a:t>پاییز 1404</a:t>
            </a:r>
            <a:endParaRPr lang="en-US" sz="3200" b="0" kern="0" cap="none" spc="0" dirty="0">
              <a:solidFill>
                <a:schemeClr val="tx1"/>
              </a:solidFill>
              <a:latin typeface="맑은 고딕"/>
              <a:ea typeface="+mn-ea"/>
              <a:cs typeface="B Titr" panose="00000700000000000000" pitchFamily="2" charset="-78"/>
            </a:endParaRPr>
          </a:p>
        </p:txBody>
      </p:sp>
    </p:spTree>
    <p:extLst>
      <p:ext uri="{BB962C8B-B14F-4D97-AF65-F5344CB8AC3E}">
        <p14:creationId xmlns:p14="http://schemas.microsoft.com/office/powerpoint/2010/main" val="1516999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8FEA6BC-F3A8-6DDC-F1F8-6348F54E8BE2}"/>
              </a:ext>
            </a:extLst>
          </p:cNvPr>
          <p:cNvSpPr>
            <a:spLocks noGrp="1"/>
          </p:cNvSpPr>
          <p:nvPr>
            <p:ph type="sldNum" sz="quarter" idx="11"/>
          </p:nvPr>
        </p:nvSpPr>
        <p:spPr>
          <a:xfrm>
            <a:off x="10917936" y="6385422"/>
            <a:ext cx="843264" cy="288000"/>
          </a:xfrm>
        </p:spPr>
        <p:txBody>
          <a:bodyPr/>
          <a:lstStyle/>
          <a:p>
            <a:fld id="{B67B645E-C5E5-4727-B977-D372A0AA71D9}" type="slidenum">
              <a:rPr lang="en-US" smtClean="0"/>
              <a:pPr/>
              <a:t>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229898175"/>
              </p:ext>
            </p:extLst>
          </p:nvPr>
        </p:nvGraphicFramePr>
        <p:xfrm>
          <a:off x="415635" y="124691"/>
          <a:ext cx="11485418" cy="6586885"/>
        </p:xfrm>
        <a:graphic>
          <a:graphicData uri="http://schemas.openxmlformats.org/drawingml/2006/table">
            <a:tbl>
              <a:tblPr rtl="1" firstRow="1" firstCol="1" bandRow="1"/>
              <a:tblGrid>
                <a:gridCol w="5264018">
                  <a:extLst>
                    <a:ext uri="{9D8B030D-6E8A-4147-A177-3AD203B41FA5}">
                      <a16:colId xmlns:a16="http://schemas.microsoft.com/office/drawing/2014/main" val="3201929403"/>
                    </a:ext>
                  </a:extLst>
                </a:gridCol>
                <a:gridCol w="6221400">
                  <a:extLst>
                    <a:ext uri="{9D8B030D-6E8A-4147-A177-3AD203B41FA5}">
                      <a16:colId xmlns:a16="http://schemas.microsoft.com/office/drawing/2014/main" val="3474783046"/>
                    </a:ext>
                  </a:extLst>
                </a:gridCol>
              </a:tblGrid>
              <a:tr h="303008">
                <a:tc gridSpan="2">
                  <a:txBody>
                    <a:bodyPr/>
                    <a:lstStyle/>
                    <a:p>
                      <a:pPr marL="0" marR="0" algn="ctr" rtl="1">
                        <a:lnSpc>
                          <a:spcPct val="107000"/>
                        </a:lnSpc>
                        <a:spcBef>
                          <a:spcPts val="0"/>
                        </a:spcBef>
                        <a:spcAft>
                          <a:spcPts val="0"/>
                        </a:spcAft>
                      </a:pPr>
                      <a:r>
                        <a:rPr lang="fa-IR" sz="1800" b="1" dirty="0">
                          <a:effectLst/>
                          <a:latin typeface="Calibri" panose="020F0502020204030204" pitchFamily="34" charset="0"/>
                          <a:ea typeface="Calibri" panose="020F0502020204030204" pitchFamily="34" charset="0"/>
                          <a:cs typeface="B Nazanin" panose="00000400000000000000" pitchFamily="2" charset="-78"/>
                        </a:rPr>
                        <a:t>مداخلات در خصوص اصلاح روند ارایه خدمات بهداشتی درمانی مرگ مادر</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hMerge="1">
                  <a:txBody>
                    <a:bodyPr/>
                    <a:lstStyle/>
                    <a:p>
                      <a:endParaRPr lang="en-US"/>
                    </a:p>
                  </a:txBody>
                  <a:tcPr/>
                </a:tc>
                <a:extLst>
                  <a:ext uri="{0D108BD9-81ED-4DB2-BD59-A6C34878D82A}">
                    <a16:rowId xmlns:a16="http://schemas.microsoft.com/office/drawing/2014/main" val="430994483"/>
                  </a:ext>
                </a:extLst>
              </a:tr>
              <a:tr h="357588">
                <a:tc>
                  <a:txBody>
                    <a:bodyPr/>
                    <a:lstStyle/>
                    <a:p>
                      <a:pPr marL="0" marR="0" algn="ctr" rtl="1">
                        <a:lnSpc>
                          <a:spcPct val="107000"/>
                        </a:lnSpc>
                        <a:spcBef>
                          <a:spcPts val="0"/>
                        </a:spcBef>
                        <a:spcAft>
                          <a:spcPts val="0"/>
                        </a:spcAft>
                      </a:pPr>
                      <a:r>
                        <a:rPr lang="fa-IR" sz="1800" b="1" dirty="0">
                          <a:effectLst/>
                          <a:latin typeface="Calibri" panose="020F0502020204030204" pitchFamily="34" charset="0"/>
                          <a:ea typeface="Calibri" panose="020F0502020204030204" pitchFamily="34" charset="0"/>
                          <a:cs typeface="B Nazanin" panose="00000400000000000000" pitchFamily="2" charset="-78"/>
                        </a:rPr>
                        <a:t>نواقص خدماتی</a:t>
                      </a:r>
                      <a:r>
                        <a:rPr lang="fa-IR" sz="1800" b="1"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مراقبت </a:t>
                      </a:r>
                      <a:r>
                        <a:rPr lang="fa-IR" sz="1800" b="1" dirty="0">
                          <a:effectLst/>
                          <a:latin typeface="Calibri" panose="020F0502020204030204" pitchFamily="34" charset="0"/>
                          <a:ea typeface="Calibri" panose="020F0502020204030204" pitchFamily="34" charset="0"/>
                          <a:cs typeface="B Nazanin" panose="00000400000000000000" pitchFamily="2" charset="-78"/>
                        </a:rPr>
                        <a:t>قبل از بارداری: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a:txBody>
                    <a:bodyPr/>
                    <a:lstStyle/>
                    <a:p>
                      <a:pPr marL="0" marR="0" algn="ctr" rtl="1">
                        <a:lnSpc>
                          <a:spcPct val="107000"/>
                        </a:lnSpc>
                        <a:spcBef>
                          <a:spcPts val="0"/>
                        </a:spcBef>
                        <a:spcAft>
                          <a:spcPts val="0"/>
                        </a:spcAft>
                      </a:pPr>
                      <a:r>
                        <a:rPr lang="ar-SA" sz="1800" b="1" dirty="0">
                          <a:effectLst/>
                          <a:latin typeface="Calibri" panose="020F0502020204030204" pitchFamily="34" charset="0"/>
                          <a:ea typeface="Calibri" panose="020F0502020204030204" pitchFamily="34" charset="0"/>
                          <a:cs typeface="B Nazanin" panose="00000400000000000000" pitchFamily="2" charset="-78"/>
                        </a:rPr>
                        <a:t>فعالیت </a:t>
                      </a:r>
                      <a:r>
                        <a:rPr lang="fa-IR" sz="1800" b="1" dirty="0">
                          <a:effectLst/>
                          <a:latin typeface="Calibri" panose="020F0502020204030204" pitchFamily="34" charset="0"/>
                          <a:ea typeface="Calibri" panose="020F0502020204030204" pitchFamily="34" charset="0"/>
                          <a:cs typeface="B Nazanin" panose="00000400000000000000" pitchFamily="2" charset="-78"/>
                        </a:rPr>
                        <a:t>مورد نیاز در انجام مراقبت قبل از بارداری: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extLst>
                  <a:ext uri="{0D108BD9-81ED-4DB2-BD59-A6C34878D82A}">
                    <a16:rowId xmlns:a16="http://schemas.microsoft.com/office/drawing/2014/main" val="1567271390"/>
                  </a:ext>
                </a:extLst>
              </a:tr>
              <a:tr h="808131">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مراجعه مادر جهت دریافت مراقبت پیش از بارداری، علی رغم ارجاع، مادر به پزشک مرکز مراجعه نکرده و پیگیری عدم مراجعه مادر جهت دریافت این مراقبت انجام نشده است.</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رعایت منشور کرامت مادری و نظام نوبت دهی در ارایه خدمات برنامه مادران و قراردادن مادر در اولویت ویزیت پزشک و پیگیری کلیه ی ارجاعات مادران بویژه ارجاع ویزیت اولیه پزشک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114030809"/>
                  </a:ext>
                </a:extLst>
              </a:tr>
              <a:tr h="538753">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به دلیل اضافه وزن مادر نیازمند ارجاع به کارشناس تغذیه بوده که صورت نگرفته</a:t>
                      </a:r>
                      <a:r>
                        <a:rPr lang="fa-IR" sz="1600" dirty="0">
                          <a:solidFill>
                            <a:srgbClr val="000000"/>
                          </a:solidFill>
                          <a:effectLst/>
                          <a:latin typeface="B Yagut" panose="00000400000000000000" pitchFamily="2" charset="-78"/>
                          <a:ea typeface="Times New Roman" panose="02020603050405020304" pitchFamily="18" charset="0"/>
                          <a:cs typeface="B Yagut" panose="00000400000000000000" pitchFamily="2" charset="-78"/>
                        </a:rPr>
                        <a:t> </a:t>
                      </a: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است.</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ارجاع مادران نیازمند مشاوره تغذیه به کارشناس مربوطه جهت دریافت خدمات لازم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95075537"/>
                  </a:ext>
                </a:extLst>
              </a:tr>
              <a:tr h="808131">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نتیجه آزمایش </a:t>
                      </a:r>
                      <a:r>
                        <a:rPr lang="en-US"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TSH</a:t>
                      </a:r>
                      <a:r>
                        <a:rPr lang="fa-IR" sz="1600" dirty="0" smtClean="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a:t>
                      </a: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پیش از بارداری، مادر نیاز به ارجاع غیر فوری به متخصص داخلی داشته، که با توجه به عدم مراجعه به پزشک اقدامی در این خصوص انجام نشده است. همچنین در قسمت توضیحات علت ارجاع ثبت نشده است.</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پیگیری ارجاعات مادران به خصوص در موارد نیازمند مراقبت ویژه و ثبت علت ارجاع در قسمت توضیحات خدمت مربوطه در سامانه سیب در موارد ارجاع به پزشک مرکز</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3941409"/>
                  </a:ext>
                </a:extLst>
              </a:tr>
              <a:tr h="269377">
                <a:tc>
                  <a:txBody>
                    <a:bodyPr/>
                    <a:lstStyle/>
                    <a:p>
                      <a:pPr marL="0" marR="0" algn="ctr" defTabSz="914400" rtl="1" eaLnBrk="1" latinLnBrk="0" hangingPunct="1">
                        <a:lnSpc>
                          <a:spcPct val="107000"/>
                        </a:lnSpc>
                        <a:spcBef>
                          <a:spcPts val="0"/>
                        </a:spcBef>
                        <a:spcAft>
                          <a:spcPts val="0"/>
                        </a:spcAft>
                      </a:pPr>
                      <a:r>
                        <a:rPr lang="fa-IR" sz="16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نواقص خدماتی مراقبت های دوران بارداری:</a:t>
                      </a:r>
                      <a:endParaRPr lang="en-US" sz="16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a:txBody>
                    <a:bodyPr/>
                    <a:lstStyle/>
                    <a:p>
                      <a:pPr marL="0" marR="0" algn="ctr" defTabSz="914400" rtl="1" eaLnBrk="1" latinLnBrk="0" hangingPunct="1">
                        <a:lnSpc>
                          <a:spcPct val="107000"/>
                        </a:lnSpc>
                        <a:spcBef>
                          <a:spcPts val="0"/>
                        </a:spcBef>
                        <a:spcAft>
                          <a:spcPts val="0"/>
                        </a:spcAft>
                      </a:pPr>
                      <a:r>
                        <a:rPr lang="fa-IR" sz="16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rPr>
                        <a:t>فعالیت های مورد نیاز در انجام مراقبت های دوران بارداری:</a:t>
                      </a:r>
                      <a:endParaRPr lang="en-US" sz="1600" b="1" kern="1200"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extLst>
                  <a:ext uri="{0D108BD9-81ED-4DB2-BD59-A6C34878D82A}">
                    <a16:rowId xmlns:a16="http://schemas.microsoft.com/office/drawing/2014/main" val="1946398524"/>
                  </a:ext>
                </a:extLst>
              </a:tr>
              <a:tr h="2424391">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نظر به تشکیل دیر هنگام پرونده مراقبت بارداری در واحد بهداشتی و دریافت مراقبت ها از بخش خصوصی با توجه به فقدان نسخه کارت مراقبتی بخش خصوصی- ویژه مادر، ارایه و بررسی کارت مراقبت بخش خصوصی در واحد بهداشتی امکانپذیر نبوده است.</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ضرورت تشکیل منظم کمیته ارتقا سلامت مادران شهرستان و طرح چالش های ارایه خدمات مراقبتی مادران باردار و پیگیری رفع نواقص مرتبط با بخش خصوصی، از جمله فقدان یا نقص در کارت مراقبتی بخش خصوصی، تاکید بر ارجاع مادران باردار تحت مراقبت بخش خصوصی در اولین مراجعه به حوزه بهداشت و هماهنگی با متخصصین زنان شهرستان در این رابطه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لزوم ثبت خدمات بخش خصوصی در کارت مراقبتی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بررسی سوابق و نتایج مراقبتی مراقبت های مادران در بخش خصوصی در هر بار مراجعه مادر بر اساس کارت مراقبتی بخش خصوصی</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تشکیل پرونده مراقبت بارداری در واحد بهداشتی به محض اطلاع از بارداری در آموزش های پیش از بارداری</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12784343"/>
                  </a:ext>
                </a:extLst>
              </a:tr>
              <a:tr h="538753">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عدم توجه مادر به مراجعه به متخصص داخلی با توجه به ارجاع صورت گرفته توسط واحد بهداشتی (با توجیه تحت نظر بودن توسط متخصص زنان بخش خصوصی) </a:t>
                      </a:r>
                      <a:endParaRPr lang="en-US" sz="160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ارایه و پیگیری خدمات مراقبتی استاندارد به کلیه ی مادران باردار از جمله مادرانی که تحت مراقبت همزمان در بخش خصوصی و دولتی می باشند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98534250"/>
                  </a:ext>
                </a:extLst>
              </a:tr>
              <a:tr h="538753">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غربالگری تغذیه مادر باردار با توجه به اضافه وزن مادر، تعیین مراجعه دو هفته بعد جهت کنترل مجدد وزن صورت نگرفته است.</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ضرورت ارایه خدمات مراقبتی تغذیه بر اساس بوکلت سلامت مادران و بسته خدمتی تغذیه</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25934" marR="259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26279117"/>
                  </a:ext>
                </a:extLst>
              </a:tr>
            </a:tbl>
          </a:graphicData>
        </a:graphic>
      </p:graphicFrame>
    </p:spTree>
    <p:extLst>
      <p:ext uri="{BB962C8B-B14F-4D97-AF65-F5344CB8AC3E}">
        <p14:creationId xmlns:p14="http://schemas.microsoft.com/office/powerpoint/2010/main" val="4132634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35265764"/>
              </p:ext>
            </p:extLst>
          </p:nvPr>
        </p:nvGraphicFramePr>
        <p:xfrm>
          <a:off x="206376" y="318655"/>
          <a:ext cx="11750097" cy="6072343"/>
        </p:xfrm>
        <a:graphic>
          <a:graphicData uri="http://schemas.openxmlformats.org/drawingml/2006/table">
            <a:tbl>
              <a:tblPr rtl="1" firstRow="1" firstCol="1" bandRow="1"/>
              <a:tblGrid>
                <a:gridCol w="5385326">
                  <a:extLst>
                    <a:ext uri="{9D8B030D-6E8A-4147-A177-3AD203B41FA5}">
                      <a16:colId xmlns:a16="http://schemas.microsoft.com/office/drawing/2014/main" val="2090028653"/>
                    </a:ext>
                  </a:extLst>
                </a:gridCol>
                <a:gridCol w="6364771">
                  <a:extLst>
                    <a:ext uri="{9D8B030D-6E8A-4147-A177-3AD203B41FA5}">
                      <a16:colId xmlns:a16="http://schemas.microsoft.com/office/drawing/2014/main" val="3264129924"/>
                    </a:ext>
                  </a:extLst>
                </a:gridCol>
              </a:tblGrid>
              <a:tr h="540327">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ویزیت اولیه پزشک دو هفته بعد از زمان تشکیل پرونده انجام شده است.</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انجام ویزیت اولیه پزشک حداکثر تا یک هفته پس از تشکیل پرونده مراقبتی  </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06245492"/>
                  </a:ext>
                </a:extLst>
              </a:tr>
              <a:tr h="485714">
                <a:tc>
                  <a:txBody>
                    <a:bodyPr/>
                    <a:lstStyle/>
                    <a:p>
                      <a:pPr marL="0" marR="0" algn="just" rtl="1">
                        <a:lnSpc>
                          <a:spcPct val="107000"/>
                        </a:lnSpc>
                        <a:spcBef>
                          <a:spcPts val="0"/>
                        </a:spcBef>
                        <a:spcAft>
                          <a:spcPts val="0"/>
                        </a:spcAft>
                      </a:pPr>
                      <a:r>
                        <a:rPr lang="fa-IR" sz="18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ویزیت اولیه روانپزشکی پزشک در اولین مراقبت برای مادر انجام نشده است.</a:t>
                      </a:r>
                      <a:endParaRPr lang="en-US" sz="180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لزوم انجام خدمت ویزیت اولیه روانپزشکی پزشک در اولین مراقبت برای کلیه مادران باردار</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84997742"/>
                  </a:ext>
                </a:extLst>
              </a:tr>
              <a:tr h="432213">
                <a:tc>
                  <a:txBody>
                    <a:bodyPr/>
                    <a:lstStyle/>
                    <a:p>
                      <a:pPr marL="0" marR="0" algn="just" rtl="1">
                        <a:lnSpc>
                          <a:spcPct val="107000"/>
                        </a:lnSpc>
                        <a:spcBef>
                          <a:spcPts val="0"/>
                        </a:spcBef>
                        <a:spcAft>
                          <a:spcPts val="0"/>
                        </a:spcAft>
                      </a:pPr>
                      <a:r>
                        <a:rPr lang="fa-IR" sz="18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نتایج غیر طبیعی آزمایش ادرار در سامانه ثبت نشده است.</a:t>
                      </a:r>
                      <a:endParaRPr lang="en-US" sz="180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ضرورت ثبت کلیه اقدامات پاراکلینیکی در پرونده الکترونیک مادر</a:t>
                      </a:r>
                      <a:endParaRPr lang="en-US" sz="180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26537188"/>
                  </a:ext>
                </a:extLst>
              </a:tr>
              <a:tr h="864425">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ثبت سونوگرافی (هفته 16 تا 18)، تاریخ انجام سونوگرافی 18/10/1402 ثبت شده در صورتی که تاریخ انجام سونوگرافی 28/10/1402 بوده و سن حاملگی با اختلاف 10 روز محاسبه و ثبت گردیده است.</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لزوم ثبت دقیق اطلاعات از سونوگرافی در سامانه و محاسبه سن حاملگی بر اساس</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LMP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83288358"/>
                  </a:ext>
                </a:extLst>
              </a:tr>
              <a:tr h="786651">
                <a:tc>
                  <a:txBody>
                    <a:bodyPr/>
                    <a:lstStyle/>
                    <a:p>
                      <a:pPr marL="0" marR="0" algn="just" rtl="1">
                        <a:lnSpc>
                          <a:spcPct val="107000"/>
                        </a:lnSpc>
                        <a:spcBef>
                          <a:spcPts val="0"/>
                        </a:spcBef>
                        <a:spcAft>
                          <a:spcPts val="0"/>
                        </a:spcAft>
                      </a:pPr>
                      <a:r>
                        <a:rPr lang="fa-IR" sz="18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خصوص ارزیابی روند وزن گیری اقدامات لازم انجام نشده و مراقبت ویژه به فاصله یک هفته انجام شده است. (به جای دو هفته)</a:t>
                      </a:r>
                      <a:endParaRPr lang="en-US" sz="180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لزوم دقت در سنجش و ثبت موارد وزن در سامانه سیب و تاًکید برارائه خدمات بر اساس بوکلت مراقبت های ادغام یافته سلامت مادران و بسته خدمتی تغذیه</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456534"/>
                  </a:ext>
                </a:extLst>
              </a:tr>
              <a:tr h="1573302">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عدم هم خوانی نتایج مراقبت های حوزه بهداشت و بخش خصوصی در برخی از موارد (از جمله مراقبت مورخ 17/12/1402 و 20/12/1402 که گزارش مراقبت واحد بهداشتی کامل نبوده و موارد نیازمند مراقبت ویژه را در بر نمی گیرد.)</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دقت در ارایه و ثبت خدمات براساس بوکلت سلامت مادران</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 لزوم ثبت خدمات بخش خصوصی در کارت مراقبتی ویژه مادر باردار به منظور دسترسی حوزه بهداشت و سایر حوزه ها به نتایج مراقبت مادر در بخش خصوصی</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آموزش به مادران باردار در خصوص ارایه سوابق مراقبت سرپایی و بستری در فواصل مراجعات به واحدهای بهداشتی</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09955392"/>
                  </a:ext>
                </a:extLst>
              </a:tr>
              <a:tr h="786651">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نتیجه غیرطبیعی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TSH</a:t>
                      </a: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بیماری هیپوتیروئید و داروی مصرفی مادر در سامانه سیب ثبت نگردیده است.</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لزوم دقت در ثبت موارد بیماری و داروی مصرفی مادر در سامانه سیب </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4120250"/>
                  </a:ext>
                </a:extLst>
              </a:tr>
              <a:tr h="485714">
                <a:tc>
                  <a:txBody>
                    <a:bodyPr/>
                    <a:lstStyle/>
                    <a:p>
                      <a:pPr marL="0" marR="0" algn="just" defTabSz="914400" rtl="1" eaLnBrk="1" latinLnBrk="0" hangingPunct="1">
                        <a:lnSpc>
                          <a:spcPct val="107000"/>
                        </a:lnSpc>
                        <a:spcBef>
                          <a:spcPts val="0"/>
                        </a:spcBef>
                        <a:spcAft>
                          <a:spcPts val="0"/>
                        </a:spcAft>
                      </a:pPr>
                      <a:r>
                        <a:rPr lang="fa-IR" sz="1800" kern="12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ثبت تکراری خدمات به طور همزمان در خدمت ویزیت، اقدام و ثبت تماس سامانه سیب</a:t>
                      </a:r>
                      <a:endParaRPr lang="en-US" sz="1800" kern="1200">
                        <a:solidFill>
                          <a:srgbClr val="000000"/>
                        </a:solidFill>
                        <a:effectLst/>
                        <a:latin typeface="B Yagut" panose="00000400000000000000" pitchFamily="2" charset="-78"/>
                        <a:ea typeface="Times New Roman" panose="02020603050405020304" pitchFamily="18"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defTabSz="914400" rtl="1" eaLnBrk="1" latinLnBrk="0" hangingPunct="1">
                        <a:lnSpc>
                          <a:spcPct val="107000"/>
                        </a:lnSpc>
                        <a:spcBef>
                          <a:spcPts val="0"/>
                        </a:spcBef>
                        <a:spcAft>
                          <a:spcPts val="0"/>
                        </a:spcAft>
                      </a:pPr>
                      <a:r>
                        <a:rPr lang="fa-IR" sz="1800" kern="12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تاًکید برثبت خدمات بر اساس راهنمای سامانه سیب سلامت مادران و ثبت هر خدمت در محل مناسب آن</a:t>
                      </a:r>
                      <a:endParaRPr lang="en-US" sz="1800" kern="12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endParaRPr>
                    </a:p>
                  </a:txBody>
                  <a:tcPr marL="25934" marR="259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98815807"/>
                  </a:ext>
                </a:extLst>
              </a:tr>
            </a:tbl>
          </a:graphicData>
        </a:graphic>
      </p:graphicFrame>
    </p:spTree>
    <p:extLst>
      <p:ext uri="{BB962C8B-B14F-4D97-AF65-F5344CB8AC3E}">
        <p14:creationId xmlns:p14="http://schemas.microsoft.com/office/powerpoint/2010/main" val="17465209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04F9477-0E09-541A-1BEE-18EAF43FE06E}"/>
              </a:ext>
            </a:extLst>
          </p:cNvPr>
          <p:cNvSpPr>
            <a:spLocks noGrp="1"/>
          </p:cNvSpPr>
          <p:nvPr>
            <p:ph type="sldNum" sz="quarter" idx="11"/>
          </p:nvPr>
        </p:nvSpPr>
        <p:spPr/>
        <p:txBody>
          <a:bodyPr/>
          <a:lstStyle/>
          <a:p>
            <a:fld id="{B67B645E-C5E5-4727-B977-D372A0AA71D9}" type="slidenum">
              <a:rPr lang="en-US" smtClean="0"/>
              <a:pPr/>
              <a:t>4</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483703647"/>
              </p:ext>
            </p:extLst>
          </p:nvPr>
        </p:nvGraphicFramePr>
        <p:xfrm>
          <a:off x="443344" y="193964"/>
          <a:ext cx="11443855" cy="6513681"/>
        </p:xfrm>
        <a:graphic>
          <a:graphicData uri="http://schemas.openxmlformats.org/drawingml/2006/table">
            <a:tbl>
              <a:tblPr rtl="1" firstRow="1" firstCol="1" bandRow="1"/>
              <a:tblGrid>
                <a:gridCol w="5234658">
                  <a:extLst>
                    <a:ext uri="{9D8B030D-6E8A-4147-A177-3AD203B41FA5}">
                      <a16:colId xmlns:a16="http://schemas.microsoft.com/office/drawing/2014/main" val="469999779"/>
                    </a:ext>
                  </a:extLst>
                </a:gridCol>
                <a:gridCol w="6209197">
                  <a:extLst>
                    <a:ext uri="{9D8B030D-6E8A-4147-A177-3AD203B41FA5}">
                      <a16:colId xmlns:a16="http://schemas.microsoft.com/office/drawing/2014/main" val="2242177267"/>
                    </a:ext>
                  </a:extLst>
                </a:gridCol>
              </a:tblGrid>
              <a:tr h="325083">
                <a:tc gridSpan="2">
                  <a:txBody>
                    <a:bodyPr/>
                    <a:lstStyle/>
                    <a:p>
                      <a:pPr marL="0" marR="0" algn="ctr" rtl="1">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B Nazanin" panose="00000400000000000000" pitchFamily="2" charset="-78"/>
                        </a:rPr>
                        <a:t>مداخلات در خصوص اصلاح روند ارایه خدمات بهداشتی درمانی مرگ مادر</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hMerge="1">
                  <a:txBody>
                    <a:bodyPr/>
                    <a:lstStyle/>
                    <a:p>
                      <a:endParaRPr lang="en-US"/>
                    </a:p>
                  </a:txBody>
                  <a:tcPr/>
                </a:tc>
                <a:extLst>
                  <a:ext uri="{0D108BD9-81ED-4DB2-BD59-A6C34878D82A}">
                    <a16:rowId xmlns:a16="http://schemas.microsoft.com/office/drawing/2014/main" val="2395153474"/>
                  </a:ext>
                </a:extLst>
              </a:tr>
              <a:tr h="325083">
                <a:tc>
                  <a:txBody>
                    <a:bodyPr/>
                    <a:lstStyle/>
                    <a:p>
                      <a:pPr marL="0" marR="0" algn="ctr" rtl="1">
                        <a:lnSpc>
                          <a:spcPct val="107000"/>
                        </a:lnSpc>
                        <a:spcBef>
                          <a:spcPts val="0"/>
                        </a:spcBef>
                        <a:spcAft>
                          <a:spcPts val="0"/>
                        </a:spcAft>
                      </a:pPr>
                      <a:r>
                        <a:rPr lang="fa-IR" sz="2000" b="1" dirty="0">
                          <a:effectLst/>
                          <a:latin typeface="Calibri" panose="020F0502020204030204" pitchFamily="34" charset="0"/>
                          <a:ea typeface="Calibri" panose="020F0502020204030204" pitchFamily="34" charset="0"/>
                          <a:cs typeface="B Nazanin" panose="00000400000000000000" pitchFamily="2" charset="-78"/>
                        </a:rPr>
                        <a:t>نواقص خدماتی</a:t>
                      </a:r>
                      <a:r>
                        <a:rPr lang="fa-IR" sz="2000" b="1"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مراقبت </a:t>
                      </a:r>
                      <a:r>
                        <a:rPr lang="fa-IR" sz="2000" b="1" dirty="0">
                          <a:effectLst/>
                          <a:latin typeface="Calibri" panose="020F0502020204030204" pitchFamily="34" charset="0"/>
                          <a:ea typeface="Calibri" panose="020F0502020204030204" pitchFamily="34" charset="0"/>
                          <a:cs typeface="B Nazanin" panose="00000400000000000000" pitchFamily="2" charset="-78"/>
                        </a:rPr>
                        <a:t>قبل از بارداری:</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a:txBody>
                    <a:bodyPr/>
                    <a:lstStyle/>
                    <a:p>
                      <a:pPr marL="0" marR="0" algn="ctr" rtl="1">
                        <a:lnSpc>
                          <a:spcPct val="107000"/>
                        </a:lnSpc>
                        <a:spcBef>
                          <a:spcPts val="0"/>
                        </a:spcBef>
                        <a:spcAft>
                          <a:spcPts val="0"/>
                        </a:spcAft>
                      </a:pPr>
                      <a:r>
                        <a:rPr lang="ar-SA" sz="2000" b="1" dirty="0">
                          <a:effectLst/>
                          <a:latin typeface="Calibri" panose="020F0502020204030204" pitchFamily="34" charset="0"/>
                          <a:ea typeface="Calibri" panose="020F0502020204030204" pitchFamily="34" charset="0"/>
                          <a:cs typeface="B Nazanin" panose="00000400000000000000" pitchFamily="2" charset="-78"/>
                        </a:rPr>
                        <a:t>فعالیت </a:t>
                      </a:r>
                      <a:r>
                        <a:rPr lang="fa-IR" sz="2000" b="1" dirty="0">
                          <a:effectLst/>
                          <a:latin typeface="Calibri" panose="020F0502020204030204" pitchFamily="34" charset="0"/>
                          <a:ea typeface="Calibri" panose="020F0502020204030204" pitchFamily="34" charset="0"/>
                          <a:cs typeface="B Nazanin" panose="00000400000000000000" pitchFamily="2" charset="-78"/>
                        </a:rPr>
                        <a:t>مورد نیاز در انجام مراقبت قبل از بارداری:</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extLst>
                  <a:ext uri="{0D108BD9-81ED-4DB2-BD59-A6C34878D82A}">
                    <a16:rowId xmlns:a16="http://schemas.microsoft.com/office/drawing/2014/main" val="1325324824"/>
                  </a:ext>
                </a:extLst>
              </a:tr>
              <a:tr h="2340393">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ارایه خدمت "مشاوره باروری سالم و فرزندآوری" در تاریخ 19/11/1400، پیگیری جهت تکمیل سالیانه "مشاوره فرزندآوری" در سه سال اخیر در سامانه سیب ثبت نگردیده است.</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پیگیری کلیه زنان واجد شرایط 54-10 ساله همسردار باید طبق دستورالعمل مراقبت های ادغام یافته ازدواج، باروری سالم و فرزندآوری (نسخه 02) که طی مکاتبه شماره 12594/6/د مورخ 04/10/1402 به کلیه شبکه ها ابلاغ گردیده، انجام و از مسیر ارائه خدمت آموزش/ مشاوره فرزندآوری مراقبت جهت این گروه انجام و در صورت بررسی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LMP</a:t>
                      </a: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و احتمال بارداری جهت دریافت خدمات سلامت مادران به پزشک/ ماما ارجاع گردند.</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به منظور دسترسی به سوابق مراقبتی لازم است خدمات مشاوره فرزندآوری و پیگیری های مربوطه، طبق دستورالعمل در سامانه سیب ثبت گردد.</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267006397"/>
                  </a:ext>
                </a:extLst>
              </a:tr>
              <a:tr h="877647">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تغییر محل سکونت مادر به منزل پدری و شناسایی و پیگیری ایشان توسط پایگاه سلامت حسن حافظ، پیگیری در سامانه سیب ثبت نگردیده است. </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ضمن تاکید بر لزوم فراخوان و ارائه خدمات مراقبتی استاندارد به کلیه ی افراد تحت پوشش، ثبت کلیه ی خدمات از جمله پیگیری در سامانه سیب الزامی است.</a:t>
                      </a:r>
                      <a:endParaRPr lang="en-US" sz="180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39702782"/>
                  </a:ext>
                </a:extLst>
              </a:tr>
              <a:tr h="2632942">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پیرو تشکیل جلسه تحلیل ریشه ای علل مرگ در معاونت بهداشت پرسنل محیطی عنوان نمودند که دلیل عدم ثبت پیگیری مادر کمبود نیرو بوده است.</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مطابق بررسی انجام شده چیدمان نیرو ها در پایگاه های سلامت گوگد و حسن حافظ مطابق استاندارد بوده، لذا انتظار می رود کارکنان واحدهای مذکور کلیه فعالیت های مربوطه مطابق با شرح وظیفه خود را به صورت کامل به جمعیت تحت پوشش ارائه و ثبت نمایند.</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fa-IR" sz="18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استاندارد بودن تعداد مراقبین سلامت پایگاه گوگد ضروری است تقسیم کار به گونه ای انجام گیرد که پرسنل به صورت متناسب ارائه خدمت نموده و بار کاری بر تعداد محدودی متمرکز نگردد، تاکید می گردد پیگیری تمام افراد تحت پوشش از وظایف پرسنل این پایگاه بوده و این مهم می بایست در پایش ها بررسی و کنترل گردد.</a:t>
                      </a:r>
                      <a:endParaRPr lang="en-US" sz="1800" dirty="0">
                        <a:effectLst/>
                        <a:latin typeface="Calibri" panose="020F0502020204030204" pitchFamily="34" charset="0"/>
                        <a:ea typeface="Calibri" panose="020F0502020204030204" pitchFamily="34" charset="0"/>
                        <a:cs typeface="B Nazanin" panose="00000400000000000000" pitchFamily="2" charset="-78"/>
                      </a:endParaRPr>
                    </a:p>
                  </a:txBody>
                  <a:tcPr marL="55805" marR="55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89588922"/>
                  </a:ext>
                </a:extLst>
              </a:tr>
            </a:tbl>
          </a:graphicData>
        </a:graphic>
      </p:graphicFrame>
    </p:spTree>
    <p:extLst>
      <p:ext uri="{BB962C8B-B14F-4D97-AF65-F5344CB8AC3E}">
        <p14:creationId xmlns:p14="http://schemas.microsoft.com/office/powerpoint/2010/main" val="36884750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95145444"/>
              </p:ext>
            </p:extLst>
          </p:nvPr>
        </p:nvGraphicFramePr>
        <p:xfrm>
          <a:off x="166255" y="51281"/>
          <a:ext cx="11859492" cy="6712877"/>
        </p:xfrm>
        <a:graphic>
          <a:graphicData uri="http://schemas.openxmlformats.org/drawingml/2006/table">
            <a:tbl>
              <a:tblPr rtl="1" firstRow="1" firstCol="1" bandRow="1"/>
              <a:tblGrid>
                <a:gridCol w="5535354">
                  <a:extLst>
                    <a:ext uri="{9D8B030D-6E8A-4147-A177-3AD203B41FA5}">
                      <a16:colId xmlns:a16="http://schemas.microsoft.com/office/drawing/2014/main" val="1193892783"/>
                    </a:ext>
                  </a:extLst>
                </a:gridCol>
                <a:gridCol w="6324138">
                  <a:extLst>
                    <a:ext uri="{9D8B030D-6E8A-4147-A177-3AD203B41FA5}">
                      <a16:colId xmlns:a16="http://schemas.microsoft.com/office/drawing/2014/main" val="1570511648"/>
                    </a:ext>
                  </a:extLst>
                </a:gridCol>
              </a:tblGrid>
              <a:tr h="292842">
                <a:tc gridSpan="2">
                  <a:txBody>
                    <a:bodyPr/>
                    <a:lstStyle/>
                    <a:p>
                      <a:pPr marL="0" marR="0" algn="ctr" rtl="1">
                        <a:lnSpc>
                          <a:spcPct val="107000"/>
                        </a:lnSpc>
                        <a:spcBef>
                          <a:spcPts val="0"/>
                        </a:spcBef>
                        <a:spcAft>
                          <a:spcPts val="0"/>
                        </a:spcAft>
                      </a:pPr>
                      <a:r>
                        <a:rPr lang="fa-IR" sz="1600" b="1" dirty="0">
                          <a:effectLst/>
                          <a:latin typeface="Calibri" panose="020F0502020204030204" pitchFamily="34" charset="0"/>
                          <a:ea typeface="Calibri" panose="020F0502020204030204" pitchFamily="34" charset="0"/>
                          <a:cs typeface="B Nazanin" panose="00000400000000000000" pitchFamily="2" charset="-78"/>
                        </a:rPr>
                        <a:t>مداخلات در خصوص اصلاح روند ارایه خدمات بهداشتی درمانی مرگ مادر</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hMerge="1">
                  <a:txBody>
                    <a:bodyPr/>
                    <a:lstStyle/>
                    <a:p>
                      <a:endParaRPr lang="en-US"/>
                    </a:p>
                  </a:txBody>
                  <a:tcPr/>
                </a:tc>
                <a:extLst>
                  <a:ext uri="{0D108BD9-81ED-4DB2-BD59-A6C34878D82A}">
                    <a16:rowId xmlns:a16="http://schemas.microsoft.com/office/drawing/2014/main" val="4140207765"/>
                  </a:ext>
                </a:extLst>
              </a:tr>
              <a:tr h="292842">
                <a:tc>
                  <a:txBody>
                    <a:bodyPr/>
                    <a:lstStyle/>
                    <a:p>
                      <a:pPr marL="0" marR="0" algn="ctr" rtl="1">
                        <a:lnSpc>
                          <a:spcPct val="107000"/>
                        </a:lnSpc>
                        <a:spcBef>
                          <a:spcPts val="0"/>
                        </a:spcBef>
                        <a:spcAft>
                          <a:spcPts val="800"/>
                        </a:spcAft>
                      </a:pPr>
                      <a:r>
                        <a:rPr lang="fa-IR" sz="1600" b="1" dirty="0">
                          <a:effectLst/>
                          <a:latin typeface="Calibri" panose="020F0502020204030204" pitchFamily="34" charset="0"/>
                          <a:ea typeface="Calibri" panose="020F0502020204030204" pitchFamily="34" charset="0"/>
                          <a:cs typeface="B Nazanin" panose="00000400000000000000" pitchFamily="2" charset="-78"/>
                        </a:rPr>
                        <a:t>نواقص خدماتی مراقبت های دوران بارداری:</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tc>
                  <a:txBody>
                    <a:bodyPr/>
                    <a:lstStyle/>
                    <a:p>
                      <a:pPr marL="0" marR="0" algn="ctr" rtl="1">
                        <a:lnSpc>
                          <a:spcPct val="107000"/>
                        </a:lnSpc>
                        <a:spcBef>
                          <a:spcPts val="0"/>
                        </a:spcBef>
                        <a:spcAft>
                          <a:spcPts val="800"/>
                        </a:spcAft>
                      </a:pPr>
                      <a:r>
                        <a:rPr lang="fa-IR" sz="1600" b="1" dirty="0">
                          <a:effectLst/>
                          <a:latin typeface="Calibri" panose="020F0502020204030204" pitchFamily="34" charset="0"/>
                          <a:ea typeface="Calibri" panose="020F0502020204030204" pitchFamily="34" charset="0"/>
                          <a:cs typeface="B Nazanin" panose="00000400000000000000" pitchFamily="2" charset="-78"/>
                        </a:rPr>
                        <a:t>فعالیت های مورد نیاز در انجام مراقبت های دوران بارداری:</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EAFE"/>
                    </a:solidFill>
                  </a:tcPr>
                </a:tc>
                <a:extLst>
                  <a:ext uri="{0D108BD9-81ED-4DB2-BD59-A6C34878D82A}">
                    <a16:rowId xmlns:a16="http://schemas.microsoft.com/office/drawing/2014/main" val="3243955712"/>
                  </a:ext>
                </a:extLst>
              </a:tr>
              <a:tr h="882025">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نظر به عدم اطلاع دقیق مادر از </a:t>
                      </a:r>
                      <a:r>
                        <a:rPr lang="en-US"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LMP</a:t>
                      </a:r>
                      <a:r>
                        <a:rPr lang="fa-IR"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در زمان </a:t>
                      </a: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تشکیل پرونده مراقبت بارداری در واحد بهداشتی </a:t>
                      </a:r>
                      <a:r>
                        <a:rPr lang="en-US"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LMP</a:t>
                      </a:r>
                      <a:r>
                        <a:rPr lang="fa-IR"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 در تاریخ 14/11/1403 همزمان با مراقبت 35-37 هفته و براساس نتیجه سونوگرافی سه ماهه سوم ویرایش شده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صورت عدم اطلاع دقیق مادر از </a:t>
                      </a:r>
                      <a:r>
                        <a:rPr lang="en-US"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LMP</a:t>
                      </a:r>
                      <a:r>
                        <a:rPr lang="fa-IR"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a:t>
                      </a: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سونوگرافی در اولین مراجعه درخواست و مبنای محاسبه سن بارداری قرار گیرد. (بدیهی است سونوگرافی سه ماهه اول در این مورد از دقت بیشتری برخوردار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2830257"/>
                  </a:ext>
                </a:extLst>
              </a:tr>
              <a:tr h="829864">
                <a:tc>
                  <a:txBody>
                    <a:bodyPr/>
                    <a:lstStyle/>
                    <a:p>
                      <a:pPr marL="0" marR="0" algn="just" rtl="1">
                        <a:lnSpc>
                          <a:spcPct val="107000"/>
                        </a:lnSpc>
                        <a:spcBef>
                          <a:spcPts val="0"/>
                        </a:spcBef>
                        <a:spcAft>
                          <a:spcPts val="0"/>
                        </a:spcAft>
                      </a:pPr>
                      <a:r>
                        <a:rPr lang="ar-SA" sz="1600" dirty="0">
                          <a:effectLst/>
                          <a:latin typeface="Calibri" panose="020F0502020204030204" pitchFamily="34" charset="0"/>
                          <a:ea typeface="Calibri" panose="020F0502020204030204" pitchFamily="34" charset="0"/>
                          <a:cs typeface="B Nazanin" panose="00000400000000000000" pitchFamily="2" charset="-78"/>
                        </a:rPr>
                        <a:t>- جهت محاسبه </a:t>
                      </a:r>
                      <a:r>
                        <a:rPr lang="en-US" sz="1600" dirty="0">
                          <a:effectLst/>
                          <a:latin typeface="Calibri" panose="020F0502020204030204" pitchFamily="34" charset="0"/>
                          <a:ea typeface="Calibri" panose="020F0502020204030204" pitchFamily="34" charset="0"/>
                          <a:cs typeface="B Nazanin" panose="00000400000000000000" pitchFamily="2" charset="-78"/>
                        </a:rPr>
                        <a:t>BMI</a:t>
                      </a:r>
                      <a:r>
                        <a:rPr lang="ar-SA" sz="1600" dirty="0">
                          <a:effectLst/>
                          <a:latin typeface="Calibri" panose="020F0502020204030204" pitchFamily="34" charset="0"/>
                          <a:ea typeface="Calibri" panose="020F0502020204030204" pitchFamily="34" charset="0"/>
                          <a:cs typeface="B Nazanin" panose="00000400000000000000" pitchFamily="2" charset="-78"/>
                        </a:rPr>
                        <a:t> وزن پیش از بارداری گفته شده توسط مادر که اختلاف قابل توجه با وزن زمان مراجعه داشته، مبنا قرار گرفته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p>
                      <a:pPr marL="0" marR="0" algn="just" rtl="1">
                        <a:lnSpc>
                          <a:spcPct val="107000"/>
                        </a:lnSpc>
                        <a:spcBef>
                          <a:spcPts val="0"/>
                        </a:spcBef>
                        <a:spcAft>
                          <a:spcPts val="0"/>
                        </a:spcAft>
                      </a:pPr>
                      <a:r>
                        <a:rPr lang="ar-SA" sz="1600" dirty="0">
                          <a:effectLst/>
                          <a:latin typeface="Calibri" panose="020F0502020204030204" pitchFamily="34" charset="0"/>
                          <a:ea typeface="Calibri" panose="020F0502020204030204" pitchFamily="34" charset="0"/>
                          <a:cs typeface="B Nazanin" panose="00000400000000000000" pitchFamily="2" charset="-78"/>
                        </a:rPr>
                        <a:t> </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a:t>
                      </a:r>
                      <a:r>
                        <a:rPr lang="fa-IR" sz="1600">
                          <a:effectLst/>
                          <a:latin typeface="Calibri" panose="020F0502020204030204" pitchFamily="34" charset="0"/>
                          <a:ea typeface="Calibri" panose="020F0502020204030204" pitchFamily="34" charset="0"/>
                          <a:cs typeface="B Nazanin" panose="00000400000000000000" pitchFamily="2" charset="-78"/>
                        </a:rPr>
                        <a:t>بر اساس کتاب راهنمای جامع تغذیه مادران باردار و شیرده</a:t>
                      </a: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موارد عدم هم خوانی فاحش وزن قبل از بارداری با وزن زمان مراجعه، وزن اولین مراجعه مادر </a:t>
                      </a:r>
                      <a:r>
                        <a:rPr lang="fa-IR" sz="1600">
                          <a:effectLst/>
                          <a:latin typeface="Calibri" panose="020F0502020204030204" pitchFamily="34" charset="0"/>
                          <a:ea typeface="Calibri" panose="020F0502020204030204" pitchFamily="34" charset="0"/>
                          <a:cs typeface="B Nazanin" panose="00000400000000000000" pitchFamily="2" charset="-78"/>
                        </a:rPr>
                        <a:t>تا قبل از هفته 13 بارداری می بایست ،</a:t>
                      </a:r>
                      <a:r>
                        <a:rPr lang="ar-SA" sz="1600">
                          <a:effectLst/>
                          <a:latin typeface="Calibri" panose="020F0502020204030204" pitchFamily="34" charset="0"/>
                          <a:ea typeface="Calibri" panose="020F0502020204030204" pitchFamily="34" charset="0"/>
                          <a:cs typeface="B Nazanin" panose="00000400000000000000" pitchFamily="2" charset="-78"/>
                        </a:rPr>
                        <a:t> برای محاسبه </a:t>
                      </a:r>
                      <a:r>
                        <a:rPr lang="en-US" sz="1600">
                          <a:effectLst/>
                          <a:latin typeface="Calibri" panose="020F0502020204030204" pitchFamily="34" charset="0"/>
                          <a:ea typeface="Calibri" panose="020F0502020204030204" pitchFamily="34" charset="0"/>
                          <a:cs typeface="B Nazanin" panose="00000400000000000000" pitchFamily="2" charset="-78"/>
                        </a:rPr>
                        <a:t>BMI</a:t>
                      </a:r>
                      <a:r>
                        <a:rPr lang="en-US" sz="1600">
                          <a:effectLst/>
                          <a:latin typeface="B Nazanin" panose="00000400000000000000" pitchFamily="2" charset="-78"/>
                          <a:ea typeface="Calibri" panose="020F0502020204030204" pitchFamily="34" charset="0"/>
                          <a:cs typeface="B Nazanin" panose="00000400000000000000" pitchFamily="2" charset="-78"/>
                        </a:rPr>
                        <a:t> </a:t>
                      </a:r>
                      <a:r>
                        <a:rPr lang="ar-SA" sz="1600">
                          <a:effectLst/>
                          <a:latin typeface="Calibri" panose="020F0502020204030204" pitchFamily="34" charset="0"/>
                          <a:ea typeface="Calibri" panose="020F0502020204030204" pitchFamily="34" charset="0"/>
                          <a:cs typeface="B Nazanin" panose="00000400000000000000" pitchFamily="2" charset="-78"/>
                        </a:rPr>
                        <a:t>ملاک </a:t>
                      </a:r>
                      <a:r>
                        <a:rPr lang="fa-IR" sz="1600">
                          <a:effectLst/>
                          <a:latin typeface="Calibri" panose="020F0502020204030204" pitchFamily="34" charset="0"/>
                          <a:ea typeface="Calibri" panose="020F0502020204030204" pitchFamily="34" charset="0"/>
                          <a:cs typeface="B Nazanin" panose="00000400000000000000" pitchFamily="2" charset="-78"/>
                        </a:rPr>
                        <a:t>قرار گیرد. </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61124695"/>
                  </a:ext>
                </a:extLst>
              </a:tr>
              <a:tr h="882025">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a:t>
                      </a:r>
                      <a:r>
                        <a:rPr lang="ar-SA" sz="1600" dirty="0">
                          <a:effectLst/>
                          <a:latin typeface="Calibri" panose="020F0502020204030204" pitchFamily="34" charset="0"/>
                          <a:ea typeface="Calibri" panose="020F0502020204030204" pitchFamily="34" charset="0"/>
                          <a:cs typeface="B Nazanin" panose="00000400000000000000" pitchFamily="2" charset="-78"/>
                        </a:rPr>
                        <a:t>در مراقبت شرح حال اولیه پزشک پوسیدگی دندان مادر و ارجاع به دندانپزشک ثبت شده است ولی در شرح حال اولیه ماما نتیجه معاینات طبیعی ثبت گردیده است. در ملاقات سوم بارداری التهاب و پوسیگی دندان خیر ثبت شده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بر ضرورت دقت در شرح حال اخذ شده و مطابقت شرح حال اولیه اخذ شده توسط پزشک و ماما تاکید گردد.</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02157306"/>
                  </a:ext>
                </a:extLst>
              </a:tr>
              <a:tr h="829864">
                <a:tc>
                  <a:txBody>
                    <a:bodyPr/>
                    <a:lstStyle/>
                    <a:p>
                      <a:pPr marL="0" marR="0" algn="justLow"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بنا به اظهار خانواده متوفی در هنگام پرسشگری، </a:t>
                      </a:r>
                      <a:r>
                        <a:rPr lang="ar-SA" sz="1600">
                          <a:effectLst/>
                          <a:latin typeface="Calibri" panose="020F0502020204030204" pitchFamily="34" charset="0"/>
                          <a:ea typeface="Calibri" panose="020F0502020204030204" pitchFamily="34" charset="0"/>
                          <a:cs typeface="B Nazanin" panose="00000400000000000000" pitchFamily="2" charset="-78"/>
                        </a:rPr>
                        <a:t>مادر سابقه آمبولی در بستگان درجه یک داشته است ولی در ارزیابی خطر ترومبوآمبولی بدون سابقه خانوادگی ثبت شده است.</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بر اخذ دقیق شرح حال مادر تاکید می گردد.  </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59088644"/>
                  </a:ext>
                </a:extLst>
              </a:tr>
              <a:tr h="553243">
                <a:tc>
                  <a:txBody>
                    <a:bodyPr/>
                    <a:lstStyle/>
                    <a:p>
                      <a:pPr marL="0" marR="0" algn="justLow"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ویزیت اولیه روانپزشکی پزشک در اولین مراقبت برای مادر انجام نشده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لازم است خدمت ویزیت اولیه روانپزشکی پزشک در اولین مراقبت برای کلیه مادران باردار انجام شود.</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65174907"/>
                  </a:ext>
                </a:extLst>
              </a:tr>
              <a:tr h="553243">
                <a:tc>
                  <a:txBody>
                    <a:bodyPr/>
                    <a:lstStyle/>
                    <a:p>
                      <a:pPr marL="0" marR="0" algn="justLow" rtl="1">
                        <a:lnSpc>
                          <a:spcPct val="107000"/>
                        </a:lnSpc>
                        <a:spcBef>
                          <a:spcPts val="0"/>
                        </a:spcBef>
                        <a:spcAft>
                          <a:spcPts val="0"/>
                        </a:spcAft>
                      </a:pPr>
                      <a:r>
                        <a:rPr lang="fa-IR" sz="1600">
                          <a:solidFill>
                            <a:srgbClr val="000000"/>
                          </a:solidFill>
                          <a:effectLst/>
                          <a:latin typeface="Times New Roman" panose="02020603050405020304" pitchFamily="18" charset="0"/>
                          <a:ea typeface="Times New Roman" panose="02020603050405020304" pitchFamily="18" charset="0"/>
                          <a:cs typeface="B Nazanin" panose="00000400000000000000" pitchFamily="2" charset="-78"/>
                        </a:rPr>
                        <a:t>-</a:t>
                      </a: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مادر چهار نوبت سونوگرافی انجام داده که یک نوبت از آن در سامانه سیب ثبت گردیده است.</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-نسبت به توجیه و آموزش مراجعین در خصوص اهمیت ارایه کلیه سوابق پاراکلینیک تاکید و پیگیری دریافت آن توسط مراقبین مادر انجام گردد. </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6790423"/>
                  </a:ext>
                </a:extLst>
              </a:tr>
              <a:tr h="553243">
                <a:tc>
                  <a:txBody>
                    <a:bodyPr/>
                    <a:lstStyle/>
                    <a:p>
                      <a:pPr marL="0" marR="0" algn="just" rtl="1">
                        <a:lnSpc>
                          <a:spcPct val="107000"/>
                        </a:lnSpc>
                        <a:spcBef>
                          <a:spcPts val="0"/>
                        </a:spcBef>
                        <a:spcAft>
                          <a:spcPts val="0"/>
                        </a:spcAft>
                      </a:pPr>
                      <a:r>
                        <a:rPr lang="fa-IR" sz="160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در تاریخ 14/11/1403 همزمان با سن بارداری 35 هفته، مراقبت شرح حال اولیه پزشک جهت ارجاع به دندانپزشک انجام شده است.</a:t>
                      </a:r>
                      <a:endParaRPr lang="en-US" sz="160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جهت ارجاع به دندانپزشک ضرورتی به انجام مراقبت شرح حال اولیه بارداری پزشک نمی باشد و این ارجاع از مسیر ویزیت نیز میسر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66102665"/>
                  </a:ext>
                </a:extLst>
              </a:tr>
              <a:tr h="1026691">
                <a:tc>
                  <a:txBody>
                    <a:bodyPr/>
                    <a:lstStyle/>
                    <a:p>
                      <a:pPr marL="0" marR="0" algn="just" rtl="1">
                        <a:lnSpc>
                          <a:spcPct val="107000"/>
                        </a:lnSpc>
                        <a:spcBef>
                          <a:spcPts val="0"/>
                        </a:spcBef>
                        <a:spcAft>
                          <a:spcPts val="0"/>
                        </a:spcAft>
                      </a:pP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 با توجه به ظاهر مادر(کوتاهی قد) و احتمال وجود مشکل اسکلتی عضلانی براساس گزارش زمان پذیرش مادر در بیمارستان جهت انجام زایمان و پزشکی قانونی، در معاینات فیزیکی مادر در واحد بهداشتی و مطب زنان بخش خصوصی به این مورد اشاره نشده و اقدامات لازم انجام نگردیده است.</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07000"/>
                        </a:lnSpc>
                        <a:spcBef>
                          <a:spcPts val="0"/>
                        </a:spcBef>
                        <a:spcAft>
                          <a:spcPts val="0"/>
                        </a:spcAft>
                      </a:pPr>
                      <a:r>
                        <a:rPr lang="fa-IR" sz="1600" dirty="0">
                          <a:solidFill>
                            <a:srgbClr val="000000"/>
                          </a:solidFill>
                          <a:effectLst/>
                          <a:latin typeface="Calibri" panose="020F0502020204030204" pitchFamily="34" charset="0"/>
                          <a:ea typeface="Times New Roman" panose="02020603050405020304" pitchFamily="18" charset="0"/>
                          <a:cs typeface="B Nazanin" panose="00000400000000000000" pitchFamily="2" charset="-78"/>
                        </a:rPr>
                        <a:t>–</a:t>
                      </a:r>
                      <a:r>
                        <a:rPr lang="fa-IR" sz="1600" dirty="0">
                          <a:solidFill>
                            <a:srgbClr val="000000"/>
                          </a:solidFill>
                          <a:effectLst/>
                          <a:latin typeface="B Yagut" panose="00000400000000000000" pitchFamily="2" charset="-78"/>
                          <a:ea typeface="Times New Roman" panose="02020603050405020304" pitchFamily="18" charset="0"/>
                          <a:cs typeface="B Nazanin" panose="00000400000000000000" pitchFamily="2" charset="-78"/>
                        </a:rPr>
                        <a:t>پیگیری تدوین و ابلاغ دستورعمل دانشگاهی اقدامات مورد نیاز در خصوص موارد کوتاهی قد شدید و احتمال وجود مشکلات اسکلتی عضلانی در مادر باردار توسط گروه زنان و زایمان از سوی معاونت بهداشت صورت گیرد.</a:t>
                      </a:r>
                      <a:endParaRPr lang="en-US" sz="1600" dirty="0">
                        <a:effectLst/>
                        <a:latin typeface="Calibri" panose="020F0502020204030204" pitchFamily="34" charset="0"/>
                        <a:ea typeface="Calibri" panose="020F0502020204030204" pitchFamily="34" charset="0"/>
                        <a:cs typeface="B Nazanin" panose="00000400000000000000" pitchFamily="2" charset="-78"/>
                      </a:endParaRPr>
                    </a:p>
                  </a:txBody>
                  <a:tcPr marL="43495" marR="43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49275278"/>
                  </a:ext>
                </a:extLst>
              </a:tr>
            </a:tbl>
          </a:graphicData>
        </a:graphic>
      </p:graphicFrame>
    </p:spTree>
    <p:extLst>
      <p:ext uri="{BB962C8B-B14F-4D97-AF65-F5344CB8AC3E}">
        <p14:creationId xmlns:p14="http://schemas.microsoft.com/office/powerpoint/2010/main" val="170918044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E8F4"/>
        </a:solidFill>
        <a:effectLst/>
      </p:bgPr>
    </p:bg>
    <p:spTree>
      <p:nvGrpSpPr>
        <p:cNvPr id="1" name=""/>
        <p:cNvGrpSpPr/>
        <p:nvPr/>
      </p:nvGrpSpPr>
      <p:grpSpPr>
        <a:xfrm>
          <a:off x="0" y="0"/>
          <a:ext cx="0" cy="0"/>
          <a:chOff x="0" y="0"/>
          <a:chExt cx="0" cy="0"/>
        </a:xfrm>
      </p:grpSpPr>
      <p:sp>
        <p:nvSpPr>
          <p:cNvPr id="28" name="Title 27">
            <a:extLst>
              <a:ext uri="{FF2B5EF4-FFF2-40B4-BE49-F238E27FC236}">
                <a16:creationId xmlns:a16="http://schemas.microsoft.com/office/drawing/2014/main" id="{CC25EE42-B3D5-AD1E-48BE-54CEFF2E3D79}"/>
              </a:ext>
            </a:extLst>
          </p:cNvPr>
          <p:cNvSpPr>
            <a:spLocks noGrp="1"/>
          </p:cNvSpPr>
          <p:nvPr>
            <p:ph type="title"/>
          </p:nvPr>
        </p:nvSpPr>
        <p:spPr>
          <a:xfrm>
            <a:off x="928255" y="1066800"/>
            <a:ext cx="10586040" cy="4142509"/>
          </a:xfrm>
          <a:solidFill>
            <a:schemeClr val="bg1"/>
          </a:solidFill>
        </p:spPr>
        <p:txBody>
          <a:bodyPr/>
          <a:lstStyle/>
          <a:p>
            <a:pPr algn="ctr" rtl="1"/>
            <a:r>
              <a:rPr lang="fa-IR" dirty="0" smtClean="0">
                <a:solidFill>
                  <a:schemeClr val="tx1"/>
                </a:solidFill>
                <a:cs typeface="B Titr" panose="00000700000000000000" pitchFamily="2" charset="-78"/>
              </a:rPr>
              <a:t/>
            </a:r>
            <a:br>
              <a:rPr lang="fa-IR" dirty="0" smtClean="0">
                <a:solidFill>
                  <a:schemeClr val="tx1"/>
                </a:solidFill>
                <a:cs typeface="B Titr" panose="00000700000000000000" pitchFamily="2" charset="-78"/>
              </a:rPr>
            </a:br>
            <a:r>
              <a:rPr lang="fa-IR" dirty="0" smtClean="0">
                <a:solidFill>
                  <a:schemeClr val="tx1"/>
                </a:solidFill>
                <a:cs typeface="B Titr" panose="00000700000000000000" pitchFamily="2" charset="-78"/>
              </a:rPr>
              <a:t/>
            </a:r>
            <a:br>
              <a:rPr lang="fa-IR" dirty="0" smtClean="0">
                <a:solidFill>
                  <a:schemeClr val="tx1"/>
                </a:solidFill>
                <a:cs typeface="B Titr" panose="00000700000000000000" pitchFamily="2" charset="-78"/>
              </a:rPr>
            </a:br>
            <a:r>
              <a:rPr lang="fa-IR" dirty="0" smtClean="0">
                <a:solidFill>
                  <a:schemeClr val="tx1"/>
                </a:solidFill>
                <a:cs typeface="B Titr" panose="00000700000000000000" pitchFamily="2" charset="-78"/>
              </a:rPr>
              <a:t>از توجه شما سپاسگزارم</a:t>
            </a:r>
            <a:endParaRPr lang="en-US" dirty="0">
              <a:solidFill>
                <a:schemeClr val="tx1"/>
              </a:solidFill>
              <a:cs typeface="B Titr" panose="00000700000000000000" pitchFamily="2" charset="-78"/>
            </a:endParaRPr>
          </a:p>
        </p:txBody>
      </p:sp>
    </p:spTree>
    <p:extLst>
      <p:ext uri="{BB962C8B-B14F-4D97-AF65-F5344CB8AC3E}">
        <p14:creationId xmlns:p14="http://schemas.microsoft.com/office/powerpoint/2010/main" val="19884370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Custom">
  <a:themeElements>
    <a:clrScheme name="TM66835393">
      <a:dk1>
        <a:srgbClr val="000000"/>
      </a:dk1>
      <a:lt1>
        <a:srgbClr val="FFFFFF"/>
      </a:lt1>
      <a:dk2>
        <a:srgbClr val="44546A"/>
      </a:dk2>
      <a:lt2>
        <a:srgbClr val="E7E6E6"/>
      </a:lt2>
      <a:accent1>
        <a:srgbClr val="55BC7E"/>
      </a:accent1>
      <a:accent2>
        <a:srgbClr val="FFC330"/>
      </a:accent2>
      <a:accent3>
        <a:srgbClr val="BE80FF"/>
      </a:accent3>
      <a:accent4>
        <a:srgbClr val="FF8345"/>
      </a:accent4>
      <a:accent5>
        <a:srgbClr val="FF70BF"/>
      </a:accent5>
      <a:accent6>
        <a:srgbClr val="60A2F5"/>
      </a:accent6>
      <a:hlink>
        <a:srgbClr val="5C4EDC"/>
      </a:hlink>
      <a:folHlink>
        <a:srgbClr val="7FC5FF"/>
      </a:folHlink>
    </a:clrScheme>
    <a:fontScheme name="Custom 32">
      <a:majorFont>
        <a:latin typeface="Aptos"/>
        <a:ea typeface=""/>
        <a:cs typeface=""/>
      </a:majorFont>
      <a:minorFont>
        <a:latin typeface="Apto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18000">
              <a:schemeClr val="accent1">
                <a:lumMod val="5000"/>
                <a:lumOff val="95000"/>
              </a:schemeClr>
            </a:gs>
            <a:gs pos="100000">
              <a:schemeClr val="accent3">
                <a:alpha val="71000"/>
              </a:schemeClr>
            </a:gs>
          </a:gsLst>
          <a:path path="circle">
            <a:fillToRect l="100000" b="100000"/>
          </a:path>
          <a:tileRect t="-100000" r="-100000"/>
        </a:gradFill>
        <a:ln>
          <a:noFill/>
        </a:ln>
        <a:effectLst>
          <a:outerShdw blurRad="330200" dist="304800" dir="5400000" algn="t" rotWithShape="0">
            <a:prstClr val="black">
              <a:alpha val="39000"/>
            </a:prstClr>
          </a:outerShdw>
        </a:effectLst>
      </a:spPr>
      <a:bodyPr rtlCol="0" anchor="ctr"/>
      <a:lstStyle>
        <a:defPPr algn="ctr">
          <a:defRPr>
            <a:solidFill>
              <a:schemeClr val="lt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66835393_win32_SD_v3" id="{4170EB69-3ACE-4C18-BE4C-C6CBD8BF8A79}" vid="{8A480AB3-AE5D-4813-AA67-ADACC5EA6C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M66835393">
    <a:dk1>
      <a:srgbClr val="000000"/>
    </a:dk1>
    <a:lt1>
      <a:srgbClr val="FFFFFF"/>
    </a:lt1>
    <a:dk2>
      <a:srgbClr val="44546A"/>
    </a:dk2>
    <a:lt2>
      <a:srgbClr val="E7E6E6"/>
    </a:lt2>
    <a:accent1>
      <a:srgbClr val="55BC7E"/>
    </a:accent1>
    <a:accent2>
      <a:srgbClr val="FFC330"/>
    </a:accent2>
    <a:accent3>
      <a:srgbClr val="BE80FF"/>
    </a:accent3>
    <a:accent4>
      <a:srgbClr val="FF8345"/>
    </a:accent4>
    <a:accent5>
      <a:srgbClr val="FF70BF"/>
    </a:accent5>
    <a:accent6>
      <a:srgbClr val="60A2F5"/>
    </a:accent6>
    <a:hlink>
      <a:srgbClr val="5C4EDC"/>
    </a:hlink>
    <a:folHlink>
      <a:srgbClr val="7FC5FF"/>
    </a:folHlink>
  </a:clrScheme>
</a:themeOverride>
</file>

<file path=ppt/theme/themeOverride2.xml><?xml version="1.0" encoding="utf-8"?>
<a:themeOverride xmlns:a="http://schemas.openxmlformats.org/drawingml/2006/main">
  <a:clrScheme name="TM66835393">
    <a:dk1>
      <a:srgbClr val="000000"/>
    </a:dk1>
    <a:lt1>
      <a:srgbClr val="FFFFFF"/>
    </a:lt1>
    <a:dk2>
      <a:srgbClr val="44546A"/>
    </a:dk2>
    <a:lt2>
      <a:srgbClr val="E7E6E6"/>
    </a:lt2>
    <a:accent1>
      <a:srgbClr val="55BC7E"/>
    </a:accent1>
    <a:accent2>
      <a:srgbClr val="FFC330"/>
    </a:accent2>
    <a:accent3>
      <a:srgbClr val="BE80FF"/>
    </a:accent3>
    <a:accent4>
      <a:srgbClr val="FF8345"/>
    </a:accent4>
    <a:accent5>
      <a:srgbClr val="FF70BF"/>
    </a:accent5>
    <a:accent6>
      <a:srgbClr val="60A2F5"/>
    </a:accent6>
    <a:hlink>
      <a:srgbClr val="5C4EDC"/>
    </a:hlink>
    <a:folHlink>
      <a:srgbClr val="7FC5FF"/>
    </a:folHlink>
  </a:clrScheme>
</a:themeOverride>
</file>

<file path=ppt/theme/themeOverride3.xml><?xml version="1.0" encoding="utf-8"?>
<a:themeOverride xmlns:a="http://schemas.openxmlformats.org/drawingml/2006/main">
  <a:clrScheme name="TM66835393">
    <a:dk1>
      <a:srgbClr val="000000"/>
    </a:dk1>
    <a:lt1>
      <a:srgbClr val="FFFFFF"/>
    </a:lt1>
    <a:dk2>
      <a:srgbClr val="44546A"/>
    </a:dk2>
    <a:lt2>
      <a:srgbClr val="E7E6E6"/>
    </a:lt2>
    <a:accent1>
      <a:srgbClr val="55BC7E"/>
    </a:accent1>
    <a:accent2>
      <a:srgbClr val="FFC330"/>
    </a:accent2>
    <a:accent3>
      <a:srgbClr val="BE80FF"/>
    </a:accent3>
    <a:accent4>
      <a:srgbClr val="FF8345"/>
    </a:accent4>
    <a:accent5>
      <a:srgbClr val="FF70BF"/>
    </a:accent5>
    <a:accent6>
      <a:srgbClr val="60A2F5"/>
    </a:accent6>
    <a:hlink>
      <a:srgbClr val="5C4EDC"/>
    </a:hlink>
    <a:folHlink>
      <a:srgbClr val="7FC5FF"/>
    </a:folHlink>
  </a:clrScheme>
</a:themeOverride>
</file>

<file path=ppt/theme/themeOverride4.xml><?xml version="1.0" encoding="utf-8"?>
<a:themeOverride xmlns:a="http://schemas.openxmlformats.org/drawingml/2006/main">
  <a:clrScheme name="TM66835393">
    <a:dk1>
      <a:srgbClr val="000000"/>
    </a:dk1>
    <a:lt1>
      <a:srgbClr val="FFFFFF"/>
    </a:lt1>
    <a:dk2>
      <a:srgbClr val="44546A"/>
    </a:dk2>
    <a:lt2>
      <a:srgbClr val="E7E6E6"/>
    </a:lt2>
    <a:accent1>
      <a:srgbClr val="55BC7E"/>
    </a:accent1>
    <a:accent2>
      <a:srgbClr val="FFC330"/>
    </a:accent2>
    <a:accent3>
      <a:srgbClr val="BE80FF"/>
    </a:accent3>
    <a:accent4>
      <a:srgbClr val="FF8345"/>
    </a:accent4>
    <a:accent5>
      <a:srgbClr val="FF70BF"/>
    </a:accent5>
    <a:accent6>
      <a:srgbClr val="60A2F5"/>
    </a:accent6>
    <a:hlink>
      <a:srgbClr val="5C4EDC"/>
    </a:hlink>
    <a:folHlink>
      <a:srgbClr val="7FC5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9" ma:contentTypeDescription="Create a new document." ma:contentTypeScope="" ma:versionID="6a914531ae0f23be31da2eba1f3b42a9">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ae00154c9e66547f022c4923f88826d6"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247F30-5811-40C0-99EC-CF53200590BE}">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55E72E99-0076-433E-AD3A-575A11FAB73D}">
  <ds:schemaRefs>
    <ds:schemaRef ds:uri="http://schemas.microsoft.com/sharepoint/v3/contenttype/forms"/>
  </ds:schemaRefs>
</ds:datastoreItem>
</file>

<file path=customXml/itemProps3.xml><?xml version="1.0" encoding="utf-8"?>
<ds:datastoreItem xmlns:ds="http://schemas.openxmlformats.org/officeDocument/2006/customXml" ds:itemID="{146EB691-4DD5-4558-B7D1-3EA8CC81E2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2608</TotalTime>
  <Words>1735</Words>
  <Application>Microsoft Office PowerPoint</Application>
  <PresentationFormat>Widescreen</PresentationFormat>
  <Paragraphs>75</Paragraphs>
  <Slides>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Malgun Gothic</vt:lpstr>
      <vt:lpstr>Aptos</vt:lpstr>
      <vt:lpstr>Aptos Light</vt:lpstr>
      <vt:lpstr>Arial</vt:lpstr>
      <vt:lpstr>B Nazanin</vt:lpstr>
      <vt:lpstr>B Titr</vt:lpstr>
      <vt:lpstr>B Yagut</vt:lpstr>
      <vt:lpstr>Calibri</vt:lpstr>
      <vt:lpstr>Times New Roman</vt:lpstr>
      <vt:lpstr>Custom</vt:lpstr>
      <vt:lpstr>به نام خدا  نواقص خدماتی پرونده های مرگ مادری د.ع.پ اصفهان سال 1403  گروه جوانی جمعیت و سلامت خانواده سلامت مادران معاونت بهداشت پاییز 1404</vt:lpstr>
      <vt:lpstr>PowerPoint Presentation</vt:lpstr>
      <vt:lpstr>PowerPoint Presentation</vt:lpstr>
      <vt:lpstr>PowerPoint Presentation</vt:lpstr>
      <vt:lpstr>PowerPoint Presentation</vt:lpstr>
      <vt:lpstr>  از توجه شما سپاسگزارم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نواقص خدماتی پرونده های مرگ مادری د.ع.پ اصفهان سال 1403</dc:title>
  <dc:creator>Admin</dc:creator>
  <cp:lastModifiedBy>M.B.O</cp:lastModifiedBy>
  <cp:revision>5</cp:revision>
  <dcterms:created xsi:type="dcterms:W3CDTF">2023-08-29T05:36:21Z</dcterms:created>
  <dcterms:modified xsi:type="dcterms:W3CDTF">2025-10-09T09:41:08Z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