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6" r:id="rId2"/>
    <p:sldId id="256" r:id="rId3"/>
    <p:sldId id="259" r:id="rId4"/>
    <p:sldId id="257" r:id="rId5"/>
    <p:sldId id="258" r:id="rId6"/>
    <p:sldId id="263" r:id="rId7"/>
    <p:sldId id="260" r:id="rId8"/>
    <p:sldId id="261" r:id="rId9"/>
    <p:sldId id="262" r:id="rId10"/>
    <p:sldId id="270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2" r:id="rId19"/>
    <p:sldId id="273" r:id="rId20"/>
    <p:sldId id="274" r:id="rId21"/>
    <p:sldId id="278" r:id="rId22"/>
    <p:sldId id="275" r:id="rId23"/>
    <p:sldId id="276" r:id="rId24"/>
    <p:sldId id="277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434E-51C7-4ACA-8DB4-4231F0B88048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52A91-6EDF-4033-88B6-D6D69343EC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58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434E-51C7-4ACA-8DB4-4231F0B88048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52A91-6EDF-4033-88B6-D6D69343EC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762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434E-51C7-4ACA-8DB4-4231F0B88048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52A91-6EDF-4033-88B6-D6D69343EC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624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434E-51C7-4ACA-8DB4-4231F0B88048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52A91-6EDF-4033-88B6-D6D69343EC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871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434E-51C7-4ACA-8DB4-4231F0B88048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52A91-6EDF-4033-88B6-D6D69343EC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795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434E-51C7-4ACA-8DB4-4231F0B88048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52A91-6EDF-4033-88B6-D6D69343EC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733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434E-51C7-4ACA-8DB4-4231F0B88048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52A91-6EDF-4033-88B6-D6D69343EC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534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434E-51C7-4ACA-8DB4-4231F0B88048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52A91-6EDF-4033-88B6-D6D69343EC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24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434E-51C7-4ACA-8DB4-4231F0B88048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52A91-6EDF-4033-88B6-D6D69343EC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905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434E-51C7-4ACA-8DB4-4231F0B88048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52A91-6EDF-4033-88B6-D6D69343EC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954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434E-51C7-4ACA-8DB4-4231F0B88048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52A91-6EDF-4033-88B6-D6D69343EC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726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5434E-51C7-4ACA-8DB4-4231F0B88048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C52A91-6EDF-4033-88B6-D6D69343EC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575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79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4457700" cy="69625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3440" y="625974"/>
            <a:ext cx="7145383" cy="5056368"/>
          </a:xfrm>
        </p:spPr>
        <p:txBody>
          <a:bodyPr>
            <a:noAutofit/>
          </a:bodyPr>
          <a:lstStyle/>
          <a:p>
            <a:pPr algn="r" rtl="1"/>
            <a:r>
              <a:rPr lang="fa-IR" sz="3600" dirty="0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مریم کاظمی</a:t>
            </a:r>
            <a:br>
              <a:rPr lang="fa-IR" sz="3600" dirty="0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</a:br>
            <a:r>
              <a:rPr lang="fa-IR" sz="3600" dirty="0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رییس گروه سلامت نوزادان و کودکان</a:t>
            </a:r>
            <a:br>
              <a:rPr lang="fa-IR" sz="3600" dirty="0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</a:br>
            <a:r>
              <a:rPr lang="fa-IR" sz="3600" dirty="0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 حوزه معاونت بهداشتی</a:t>
            </a:r>
            <a:br>
              <a:rPr lang="fa-IR" sz="3600" dirty="0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</a:br>
            <a:r>
              <a:rPr lang="fa-IR" sz="3600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/>
            </a:r>
            <a:br>
              <a:rPr lang="fa-IR" sz="3600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</a:br>
            <a:r>
              <a:rPr lang="fa-IR" sz="3600" dirty="0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/>
            </a:r>
            <a:br>
              <a:rPr lang="fa-IR" sz="3600" dirty="0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</a:br>
            <a:r>
              <a:rPr lang="fa-IR" sz="3600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/>
            </a:r>
            <a:br>
              <a:rPr lang="fa-IR" sz="3600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</a:br>
            <a:r>
              <a:rPr lang="fa-IR" sz="3600" dirty="0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/>
            </a:r>
            <a:br>
              <a:rPr lang="fa-IR" sz="3600" dirty="0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</a:br>
            <a:r>
              <a:rPr lang="fa-IR" sz="3600" dirty="0" smtClean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ارزیاب ارشد بیمارستان های دوستدارکودک</a:t>
            </a:r>
            <a:endParaRPr lang="en-US" sz="36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3950" y="-1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58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3728" y="2194945"/>
            <a:ext cx="9484272" cy="26513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0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02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4949" y="2745468"/>
            <a:ext cx="11632474" cy="24782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0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38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7546" y="2586447"/>
            <a:ext cx="10500169" cy="17932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0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9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7280" y="2377442"/>
            <a:ext cx="11457440" cy="28249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0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2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226" y="2688319"/>
            <a:ext cx="10154988" cy="134810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61974" y="3853543"/>
            <a:ext cx="10876240" cy="15970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0"/>
            <a:ext cx="1524000" cy="23803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17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75852" y="1690688"/>
            <a:ext cx="9354497" cy="42483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0"/>
            <a:ext cx="1524000" cy="238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11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8814" y="1876991"/>
            <a:ext cx="10148573" cy="44062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0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32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3000" y="1475468"/>
            <a:ext cx="9525000" cy="20996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4256" y="3330892"/>
            <a:ext cx="9263744" cy="23907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0"/>
            <a:ext cx="1524000" cy="23803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20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027906"/>
            <a:ext cx="9570927" cy="53670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0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29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76" y="2879408"/>
            <a:ext cx="11347324" cy="27229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0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6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841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213" y="1814694"/>
            <a:ext cx="11596315" cy="42715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0"/>
            <a:ext cx="1524000" cy="238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25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224" y="2745468"/>
            <a:ext cx="9649551" cy="30108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0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68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4926" y="1690688"/>
            <a:ext cx="8694011" cy="2011938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43062" y="842963"/>
            <a:ext cx="8905875" cy="8477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48937" y="3944983"/>
            <a:ext cx="1524000" cy="23803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63" y="-2584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1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407" y="2325868"/>
            <a:ext cx="6524625" cy="3590925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668772" y="150199"/>
            <a:ext cx="3523228" cy="43513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82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633" y="3470275"/>
            <a:ext cx="6924675" cy="176212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668772" y="0"/>
            <a:ext cx="3523228" cy="43513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75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0569" y="2745468"/>
            <a:ext cx="8637431" cy="10037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2531" y="3799229"/>
            <a:ext cx="8375469" cy="14520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0"/>
            <a:ext cx="1524000" cy="23803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37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367" y="457200"/>
            <a:ext cx="9823266" cy="4389119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47103" y="4696678"/>
            <a:ext cx="1674528" cy="20681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3950" y="5840867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6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0442" y="2573382"/>
            <a:ext cx="10333095" cy="29101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0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79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9121" y="3043010"/>
            <a:ext cx="10853758" cy="31749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0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29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9515" y="365125"/>
            <a:ext cx="10434285" cy="40893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686" y="3944982"/>
            <a:ext cx="1524000" cy="23803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3950" y="5863362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75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9014" y="627017"/>
            <a:ext cx="10554786" cy="36575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960" y="4101737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67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9742" y="2268877"/>
            <a:ext cx="11272515" cy="41409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0"/>
            <a:ext cx="1524000" cy="238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22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4394" y="1027906"/>
            <a:ext cx="11009406" cy="32271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255067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79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1257" y="1436914"/>
            <a:ext cx="11732623" cy="28999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57" y="4218485"/>
            <a:ext cx="1524000" cy="23803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2906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02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2753" y="1027906"/>
            <a:ext cx="11071048" cy="37008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223" y="4362994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83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9113" y="1475468"/>
            <a:ext cx="9940996" cy="31074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310743"/>
            <a:ext cx="1524000" cy="23803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3629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1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3604" y="1058091"/>
            <a:ext cx="11395549" cy="36835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746" y="4244453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12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9805" y="1240972"/>
            <a:ext cx="9449940" cy="33488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3189" y="4275478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40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1685" y="365125"/>
            <a:ext cx="10092116" cy="58005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4601" y="0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4329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75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8002" y="1841863"/>
            <a:ext cx="11460605" cy="17214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9006" y="3331028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1461" y="5840866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49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027906"/>
            <a:ext cx="10634443" cy="3423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9577" y="3749040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95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4142" y="365125"/>
            <a:ext cx="11099658" cy="45856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371" y="4323806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3084" y="5513977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6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256" y="923925"/>
            <a:ext cx="10964544" cy="56094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0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02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46637" y="1179125"/>
            <a:ext cx="11298725" cy="31446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4180114"/>
            <a:ext cx="1524000" cy="238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81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62071" y="1346925"/>
            <a:ext cx="10066495" cy="25060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7246" y="4010297"/>
            <a:ext cx="1524000" cy="23803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65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41275" y="1690688"/>
            <a:ext cx="10909450" cy="24428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6434" y="4036423"/>
            <a:ext cx="1524000" cy="238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4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9439" y="1123406"/>
            <a:ext cx="11035868" cy="24202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257" y="3543686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19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7444" y="627017"/>
            <a:ext cx="9366356" cy="24812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6179" y="3722914"/>
            <a:ext cx="9216763" cy="19797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" y="1690688"/>
            <a:ext cx="1524000" cy="23803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2528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21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7673" y="1027906"/>
            <a:ext cx="9076127" cy="40836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73" y="3500846"/>
            <a:ext cx="1524000" cy="23803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77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787" y="2598821"/>
            <a:ext cx="11149013" cy="15758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0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95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31380" y="1985555"/>
            <a:ext cx="9929240" cy="15706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4525" y="3396343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36081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22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947" y="1306285"/>
            <a:ext cx="11167854" cy="35008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6251" y="4336869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7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2037806"/>
            <a:ext cx="11897385" cy="26197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0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8007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41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0851" y="2242752"/>
            <a:ext cx="11630297" cy="35631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0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21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9" y="1515291"/>
            <a:ext cx="11150413" cy="23330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4994" y="3984171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5193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51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2111" y="773510"/>
            <a:ext cx="10687777" cy="18343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585" y="2860765"/>
            <a:ext cx="10684215" cy="17731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1120" y="4049485"/>
            <a:ext cx="1524000" cy="23803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91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82337" y="1690688"/>
            <a:ext cx="10371463" cy="22063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1017" y="4323806"/>
            <a:ext cx="1524000" cy="238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00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3105" y="2055813"/>
            <a:ext cx="11045789" cy="36609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24000" cy="238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7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992777"/>
            <a:ext cx="10427377" cy="36563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617" y="3866605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16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5625" y="365125"/>
            <a:ext cx="10978175" cy="43113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297680"/>
            <a:ext cx="1524000" cy="238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86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888275"/>
            <a:ext cx="10929316" cy="23786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4629" y="3069771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3565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95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4744" y="927464"/>
            <a:ext cx="10190489" cy="44216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256" y="4376058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06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153" y="2024744"/>
            <a:ext cx="10687595" cy="3265714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29640" y="864298"/>
            <a:ext cx="10515600" cy="16527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34342"/>
            <a:ext cx="1524000" cy="23803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62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58846" y="365125"/>
            <a:ext cx="9978242" cy="37540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523" y="3801291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96838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77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84489" y="2380343"/>
            <a:ext cx="10223022" cy="40012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0"/>
            <a:ext cx="1524000" cy="238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88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8453" y="1023926"/>
            <a:ext cx="9987680" cy="343553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3792694"/>
            <a:ext cx="2481943" cy="30653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96838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80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3220" y="1476104"/>
            <a:ext cx="9901688" cy="24287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26" y="3526971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3311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64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4341" y="522514"/>
            <a:ext cx="10679459" cy="46242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310743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71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0200" y="1167539"/>
            <a:ext cx="9996695" cy="45291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4323806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3825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32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11124" y="1573123"/>
            <a:ext cx="8070996" cy="31535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8057" y="3149907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28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94181" y="475536"/>
            <a:ext cx="5659619" cy="43439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218" y="3681277"/>
            <a:ext cx="8343732" cy="27147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977" y="267171"/>
            <a:ext cx="1524000" cy="23803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3950" y="5934075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9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33787" y="483326"/>
            <a:ext cx="7161926" cy="536105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926" y="2429691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98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80152" y="1854927"/>
            <a:ext cx="9573648" cy="24058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152" y="1337991"/>
            <a:ext cx="1524000" cy="238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76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3950" y="5934075"/>
            <a:ext cx="3448050" cy="9239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75893" y="261257"/>
            <a:ext cx="9182829" cy="21900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2223" y="2124098"/>
            <a:ext cx="8670167" cy="18078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092" y="3278777"/>
            <a:ext cx="1524000" cy="238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57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0200" y="365125"/>
            <a:ext cx="9753600" cy="53694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4477657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3950" y="5934075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45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981222"/>
            <a:ext cx="10906686" cy="48767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0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1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6042" y="1306286"/>
            <a:ext cx="9017758" cy="28640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1748" y="3801292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1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4803" y="374254"/>
            <a:ext cx="10322394" cy="46155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4362994"/>
            <a:ext cx="1524000" cy="2380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29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5447" y="824840"/>
            <a:ext cx="10381106" cy="15104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514" y="2313189"/>
            <a:ext cx="10831286" cy="29638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80354"/>
            <a:ext cx="1524132" cy="23776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3448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02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24</Words>
  <Application>Microsoft Office PowerPoint</Application>
  <PresentationFormat>Widescreen</PresentationFormat>
  <Paragraphs>1</Paragraphs>
  <Slides>70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5" baseType="lpstr">
      <vt:lpstr>Arial</vt:lpstr>
      <vt:lpstr>B Titr</vt:lpstr>
      <vt:lpstr>Calibri</vt:lpstr>
      <vt:lpstr>Calibri Light</vt:lpstr>
      <vt:lpstr>Office Theme</vt:lpstr>
      <vt:lpstr>مریم کاظمی رییس گروه سلامت نوزادان و کودکان  حوزه معاونت بهداشتی     ارزیاب ارشد بیمارستان های دوستدارکودک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kazemi</dc:creator>
  <cp:lastModifiedBy>kazemi</cp:lastModifiedBy>
  <cp:revision>39</cp:revision>
  <dcterms:created xsi:type="dcterms:W3CDTF">2022-11-08T08:08:30Z</dcterms:created>
  <dcterms:modified xsi:type="dcterms:W3CDTF">2022-11-09T04:26:15Z</dcterms:modified>
</cp:coreProperties>
</file>